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sldIdLst>
    <p:sldId id="256" r:id="rId2"/>
  </p:sldIdLst>
  <p:sldSz cx="6767513" cy="9467850"/>
  <p:notesSz cx="9791700" cy="124968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72" userDrawn="1">
          <p15:clr>
            <a:srgbClr val="FF00FF"/>
          </p15:clr>
        </p15:guide>
        <p15:guide id="2" orient="horz" pos="5892" userDrawn="1">
          <p15:clr>
            <a:srgbClr val="FF00FF"/>
          </p15:clr>
        </p15:guide>
        <p15:guide id="3" pos="72" userDrawn="1">
          <p15:clr>
            <a:srgbClr val="FF00FF"/>
          </p15:clr>
        </p15:guide>
        <p15:guide id="4" pos="4191" userDrawn="1">
          <p15:clr>
            <a:srgbClr val="FF00FF"/>
          </p15:clr>
        </p15:guide>
        <p15:guide id="5" orient="horz" pos="136" userDrawn="1">
          <p15:clr>
            <a:srgbClr val="0064FF"/>
          </p15:clr>
        </p15:guide>
        <p15:guide id="6" orient="horz" pos="5828" userDrawn="1">
          <p15:clr>
            <a:srgbClr val="0064FF"/>
          </p15:clr>
        </p15:guide>
        <p15:guide id="7" pos="136" userDrawn="1">
          <p15:clr>
            <a:srgbClr val="0064FF"/>
          </p15:clr>
        </p15:guide>
        <p15:guide id="8" pos="4127" userDrawn="1">
          <p15:clr>
            <a:srgbClr val="0064FF"/>
          </p15:clr>
        </p15:guide>
        <p15:guide id="9" orient="horz" pos="2032" userDrawn="1">
          <p15:clr>
            <a:srgbClr val="009600"/>
          </p15:clr>
        </p15:guide>
        <p15:guide id="10" orient="horz" pos="3988" userDrawn="1">
          <p15:clr>
            <a:srgbClr val="0096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908" y="54"/>
      </p:cViewPr>
      <p:guideLst>
        <p:guide orient="horz" pos="72"/>
        <p:guide orient="horz" pos="5892"/>
        <p:guide pos="72"/>
        <p:guide pos="4191"/>
        <p:guide orient="horz" pos="136"/>
        <p:guide orient="horz" pos="5828"/>
        <p:guide pos="136"/>
        <p:guide pos="4127"/>
        <p:guide orient="horz" pos="2032"/>
        <p:guide orient="horz" pos="39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8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33089" y="-95626"/>
            <a:ext cx="282575" cy="57150"/>
            <a:chOff x="1479005" y="1418849"/>
            <a:chExt cx="282575" cy="57150"/>
          </a:xfrm>
        </p:grpSpPr>
        <p:sp>
          <p:nvSpPr>
            <p:cNvPr id="3" name="object 3"/>
            <p:cNvSpPr/>
            <p:nvPr/>
          </p:nvSpPr>
          <p:spPr>
            <a:xfrm>
              <a:off x="1587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479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695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-93244" y="-35471"/>
            <a:ext cx="57150" cy="282575"/>
            <a:chOff x="1418850" y="1479004"/>
            <a:chExt cx="57150" cy="282575"/>
          </a:xfrm>
        </p:grpSpPr>
        <p:sp>
          <p:nvSpPr>
            <p:cNvPr id="7" name="object 7"/>
            <p:cNvSpPr/>
            <p:nvPr/>
          </p:nvSpPr>
          <p:spPr>
            <a:xfrm>
              <a:off x="1418850" y="1587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418850" y="147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418850" y="1695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6518912" y="-95626"/>
            <a:ext cx="282575" cy="57150"/>
            <a:chOff x="8031005" y="1418849"/>
            <a:chExt cx="282575" cy="57150"/>
          </a:xfrm>
        </p:grpSpPr>
        <p:sp>
          <p:nvSpPr>
            <p:cNvPr id="11" name="object 11"/>
            <p:cNvSpPr/>
            <p:nvPr/>
          </p:nvSpPr>
          <p:spPr>
            <a:xfrm>
              <a:off x="8139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247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031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6803906" y="-35471"/>
            <a:ext cx="57150" cy="282575"/>
            <a:chOff x="8316000" y="1479004"/>
            <a:chExt cx="57150" cy="282575"/>
          </a:xfrm>
        </p:grpSpPr>
        <p:sp>
          <p:nvSpPr>
            <p:cNvPr id="15" name="object 15"/>
            <p:cNvSpPr/>
            <p:nvPr/>
          </p:nvSpPr>
          <p:spPr>
            <a:xfrm>
              <a:off x="8316000" y="1587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316000" y="147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8316000" y="1695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-33089" y="9501523"/>
            <a:ext cx="282575" cy="57150"/>
            <a:chOff x="1479005" y="11015998"/>
            <a:chExt cx="282575" cy="57150"/>
          </a:xfrm>
        </p:grpSpPr>
        <p:sp>
          <p:nvSpPr>
            <p:cNvPr id="19" name="object 19"/>
            <p:cNvSpPr/>
            <p:nvPr/>
          </p:nvSpPr>
          <p:spPr>
            <a:xfrm>
              <a:off x="1587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479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695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-93244" y="9216530"/>
            <a:ext cx="57150" cy="282575"/>
            <a:chOff x="1418850" y="10731004"/>
            <a:chExt cx="57150" cy="282575"/>
          </a:xfrm>
        </p:grpSpPr>
        <p:sp>
          <p:nvSpPr>
            <p:cNvPr id="23" name="object 23"/>
            <p:cNvSpPr/>
            <p:nvPr/>
          </p:nvSpPr>
          <p:spPr>
            <a:xfrm>
              <a:off x="1418850" y="1083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418850" y="10947005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418850" y="10731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" name="object 26"/>
          <p:cNvGrpSpPr/>
          <p:nvPr/>
        </p:nvGrpSpPr>
        <p:grpSpPr>
          <a:xfrm>
            <a:off x="6518912" y="9501523"/>
            <a:ext cx="282575" cy="57150"/>
            <a:chOff x="8031005" y="11015998"/>
            <a:chExt cx="282575" cy="57150"/>
          </a:xfrm>
        </p:grpSpPr>
        <p:sp>
          <p:nvSpPr>
            <p:cNvPr id="27" name="object 27"/>
            <p:cNvSpPr/>
            <p:nvPr/>
          </p:nvSpPr>
          <p:spPr>
            <a:xfrm>
              <a:off x="8139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8247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8031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0" name="object 30"/>
          <p:cNvGrpSpPr/>
          <p:nvPr/>
        </p:nvGrpSpPr>
        <p:grpSpPr>
          <a:xfrm>
            <a:off x="6803906" y="9216530"/>
            <a:ext cx="57150" cy="282575"/>
            <a:chOff x="8316000" y="10731004"/>
            <a:chExt cx="57150" cy="282575"/>
          </a:xfrm>
        </p:grpSpPr>
        <p:sp>
          <p:nvSpPr>
            <p:cNvPr id="31" name="object 31"/>
            <p:cNvSpPr/>
            <p:nvPr/>
          </p:nvSpPr>
          <p:spPr>
            <a:xfrm>
              <a:off x="8316000" y="1083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8316000" y="10947005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8316000" y="10731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/>
          <p:nvPr/>
        </p:nvSpPr>
        <p:spPr>
          <a:xfrm>
            <a:off x="-93244" y="3186530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39">
                <a:moveTo>
                  <a:pt x="0" y="0"/>
                </a:moveTo>
                <a:lnTo>
                  <a:pt x="0" y="65989"/>
                </a:lnTo>
                <a:lnTo>
                  <a:pt x="57150" y="32994"/>
                </a:lnTo>
                <a:lnTo>
                  <a:pt x="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803906" y="3186530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39">
                <a:moveTo>
                  <a:pt x="57150" y="0"/>
                </a:moveTo>
                <a:lnTo>
                  <a:pt x="0" y="32994"/>
                </a:lnTo>
                <a:lnTo>
                  <a:pt x="57150" y="65989"/>
                </a:lnTo>
                <a:lnTo>
                  <a:pt x="5715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-93244" y="6300530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40">
                <a:moveTo>
                  <a:pt x="0" y="0"/>
                </a:moveTo>
                <a:lnTo>
                  <a:pt x="0" y="65989"/>
                </a:lnTo>
                <a:lnTo>
                  <a:pt x="57150" y="32994"/>
                </a:lnTo>
                <a:lnTo>
                  <a:pt x="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803906" y="6300530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40">
                <a:moveTo>
                  <a:pt x="57150" y="0"/>
                </a:moveTo>
                <a:lnTo>
                  <a:pt x="0" y="32994"/>
                </a:lnTo>
                <a:lnTo>
                  <a:pt x="57150" y="65989"/>
                </a:lnTo>
                <a:lnTo>
                  <a:pt x="5715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8" name="object 3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319011" y="6841693"/>
            <a:ext cx="192673" cy="2007610"/>
          </a:xfrm>
          <a:prstGeom prst="rect">
            <a:avLst/>
          </a:prstGeom>
        </p:spPr>
      </p:pic>
      <p:pic>
        <p:nvPicPr>
          <p:cNvPr id="39" name="object 3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59911" y="10077526"/>
            <a:ext cx="1440002" cy="720001"/>
          </a:xfrm>
          <a:prstGeom prst="rect">
            <a:avLst/>
          </a:prstGeom>
        </p:spPr>
      </p:pic>
      <p:pic>
        <p:nvPicPr>
          <p:cNvPr id="40" name="object 4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-216095" y="-1514475"/>
            <a:ext cx="900000" cy="539999"/>
          </a:xfrm>
          <a:prstGeom prst="rect">
            <a:avLst/>
          </a:prstGeom>
        </p:spPr>
      </p:pic>
      <p:pic>
        <p:nvPicPr>
          <p:cNvPr id="41" name="object 4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27723" y="-1492683"/>
            <a:ext cx="215442" cy="216458"/>
          </a:xfrm>
          <a:prstGeom prst="rect">
            <a:avLst/>
          </a:prstGeom>
        </p:spPr>
      </p:pic>
      <p:pic>
        <p:nvPicPr>
          <p:cNvPr id="42" name="object 4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295187" y="-1485833"/>
            <a:ext cx="196380" cy="209600"/>
          </a:xfrm>
          <a:prstGeom prst="rect">
            <a:avLst/>
          </a:prstGeom>
        </p:spPr>
      </p:pic>
      <p:pic>
        <p:nvPicPr>
          <p:cNvPr id="43" name="object 4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536736" y="-1492173"/>
            <a:ext cx="215442" cy="213906"/>
          </a:xfrm>
          <a:prstGeom prst="rect">
            <a:avLst/>
          </a:prstGeom>
        </p:spPr>
      </p:pic>
      <p:grpSp>
        <p:nvGrpSpPr>
          <p:cNvPr id="44" name="object 44"/>
          <p:cNvGrpSpPr/>
          <p:nvPr/>
        </p:nvGrpSpPr>
        <p:grpSpPr>
          <a:xfrm>
            <a:off x="1836973" y="-1479218"/>
            <a:ext cx="603885" cy="227965"/>
            <a:chOff x="3349066" y="35257"/>
            <a:chExt cx="603885" cy="227965"/>
          </a:xfrm>
        </p:grpSpPr>
        <p:sp>
          <p:nvSpPr>
            <p:cNvPr id="45" name="object 45"/>
            <p:cNvSpPr/>
            <p:nvPr/>
          </p:nvSpPr>
          <p:spPr>
            <a:xfrm>
              <a:off x="3349066" y="241033"/>
              <a:ext cx="137795" cy="22225"/>
            </a:xfrm>
            <a:custGeom>
              <a:avLst/>
              <a:gdLst/>
              <a:ahLst/>
              <a:cxnLst/>
              <a:rect l="l" t="t" r="r" b="b"/>
              <a:pathLst>
                <a:path w="137795" h="22225">
                  <a:moveTo>
                    <a:pt x="137185" y="0"/>
                  </a:moveTo>
                  <a:lnTo>
                    <a:pt x="0" y="0"/>
                  </a:lnTo>
                  <a:lnTo>
                    <a:pt x="0" y="21856"/>
                  </a:lnTo>
                  <a:lnTo>
                    <a:pt x="137185" y="21856"/>
                  </a:lnTo>
                  <a:lnTo>
                    <a:pt x="137185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6" name="object 4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512634" y="35257"/>
              <a:ext cx="440202" cy="227632"/>
            </a:xfrm>
            <a:prstGeom prst="rect">
              <a:avLst/>
            </a:prstGeom>
          </p:spPr>
        </p:pic>
      </p:grpSp>
      <p:sp>
        <p:nvSpPr>
          <p:cNvPr id="47" name="object 47"/>
          <p:cNvSpPr/>
          <p:nvPr/>
        </p:nvSpPr>
        <p:spPr>
          <a:xfrm>
            <a:off x="2555780" y="-1400709"/>
            <a:ext cx="155575" cy="31115"/>
          </a:xfrm>
          <a:custGeom>
            <a:avLst/>
            <a:gdLst/>
            <a:ahLst/>
            <a:cxnLst/>
            <a:rect l="l" t="t" r="r" b="b"/>
            <a:pathLst>
              <a:path w="155575" h="31114">
                <a:moveTo>
                  <a:pt x="154978" y="0"/>
                </a:moveTo>
                <a:lnTo>
                  <a:pt x="0" y="0"/>
                </a:lnTo>
                <a:lnTo>
                  <a:pt x="0" y="30733"/>
                </a:lnTo>
                <a:lnTo>
                  <a:pt x="154978" y="30733"/>
                </a:lnTo>
                <a:lnTo>
                  <a:pt x="154978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538253" y="-1481760"/>
            <a:ext cx="193040" cy="30480"/>
          </a:xfrm>
          <a:custGeom>
            <a:avLst/>
            <a:gdLst/>
            <a:ahLst/>
            <a:cxnLst/>
            <a:rect l="l" t="t" r="r" b="b"/>
            <a:pathLst>
              <a:path w="193039" h="30480">
                <a:moveTo>
                  <a:pt x="192582" y="0"/>
                </a:moveTo>
                <a:lnTo>
                  <a:pt x="0" y="0"/>
                </a:lnTo>
                <a:lnTo>
                  <a:pt x="0" y="30479"/>
                </a:lnTo>
                <a:lnTo>
                  <a:pt x="192582" y="30479"/>
                </a:lnTo>
                <a:lnTo>
                  <a:pt x="192582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9" name="object 49"/>
          <p:cNvGrpSpPr/>
          <p:nvPr/>
        </p:nvGrpSpPr>
        <p:grpSpPr>
          <a:xfrm>
            <a:off x="2524030" y="-1506143"/>
            <a:ext cx="737235" cy="237490"/>
            <a:chOff x="4036123" y="8332"/>
            <a:chExt cx="737235" cy="237490"/>
          </a:xfrm>
        </p:grpSpPr>
        <p:sp>
          <p:nvSpPr>
            <p:cNvPr id="50" name="object 50"/>
            <p:cNvSpPr/>
            <p:nvPr/>
          </p:nvSpPr>
          <p:spPr>
            <a:xfrm>
              <a:off x="4036123" y="199390"/>
              <a:ext cx="220979" cy="31115"/>
            </a:xfrm>
            <a:custGeom>
              <a:avLst/>
              <a:gdLst/>
              <a:ahLst/>
              <a:cxnLst/>
              <a:rect l="l" t="t" r="r" b="b"/>
              <a:pathLst>
                <a:path w="220979" h="31114">
                  <a:moveTo>
                    <a:pt x="220522" y="0"/>
                  </a:moveTo>
                  <a:lnTo>
                    <a:pt x="0" y="0"/>
                  </a:lnTo>
                  <a:lnTo>
                    <a:pt x="0" y="30988"/>
                  </a:lnTo>
                  <a:lnTo>
                    <a:pt x="220522" y="30988"/>
                  </a:lnTo>
                  <a:lnTo>
                    <a:pt x="220522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1" name="object 5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279960" y="8332"/>
              <a:ext cx="492814" cy="237037"/>
            </a:xfrm>
            <a:prstGeom prst="rect">
              <a:avLst/>
            </a:prstGeom>
          </p:spPr>
        </p:pic>
      </p:grpSp>
      <p:sp>
        <p:nvSpPr>
          <p:cNvPr id="52" name="object 52"/>
          <p:cNvSpPr/>
          <p:nvPr/>
        </p:nvSpPr>
        <p:spPr>
          <a:xfrm>
            <a:off x="3336576" y="-1273442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3" name="object 5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544342" y="-1505889"/>
            <a:ext cx="244795" cy="237032"/>
          </a:xfrm>
          <a:prstGeom prst="rect">
            <a:avLst/>
          </a:prstGeom>
        </p:spPr>
      </p:pic>
      <p:sp>
        <p:nvSpPr>
          <p:cNvPr id="54" name="object 54"/>
          <p:cNvSpPr/>
          <p:nvPr/>
        </p:nvSpPr>
        <p:spPr>
          <a:xfrm>
            <a:off x="3861581" y="-1273442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98" y="0"/>
                </a:moveTo>
                <a:lnTo>
                  <a:pt x="0" y="0"/>
                </a:lnTo>
                <a:lnTo>
                  <a:pt x="0" y="21856"/>
                </a:lnTo>
                <a:lnTo>
                  <a:pt x="137198" y="21856"/>
                </a:lnTo>
                <a:lnTo>
                  <a:pt x="137198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5" name="object 55"/>
          <p:cNvGrpSpPr/>
          <p:nvPr/>
        </p:nvGrpSpPr>
        <p:grpSpPr>
          <a:xfrm>
            <a:off x="4071134" y="-1506913"/>
            <a:ext cx="490855" cy="238760"/>
            <a:chOff x="5583227" y="7562"/>
            <a:chExt cx="490855" cy="238760"/>
          </a:xfrm>
        </p:grpSpPr>
        <p:pic>
          <p:nvPicPr>
            <p:cNvPr id="56" name="object 5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583227" y="7562"/>
              <a:ext cx="241350" cy="238315"/>
            </a:xfrm>
            <a:prstGeom prst="rect">
              <a:avLst/>
            </a:prstGeom>
          </p:spPr>
        </p:pic>
        <p:pic>
          <p:nvPicPr>
            <p:cNvPr id="57" name="object 5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844857" y="22809"/>
              <a:ext cx="228650" cy="222808"/>
            </a:xfrm>
            <a:prstGeom prst="rect">
              <a:avLst/>
            </a:prstGeom>
          </p:spPr>
        </p:pic>
      </p:grpSp>
      <p:sp>
        <p:nvSpPr>
          <p:cNvPr id="58" name="object 58"/>
          <p:cNvSpPr/>
          <p:nvPr/>
        </p:nvSpPr>
        <p:spPr>
          <a:xfrm>
            <a:off x="4640612" y="-1273442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4849640" y="-1506132"/>
            <a:ext cx="995680" cy="238125"/>
          </a:xfrm>
          <a:custGeom>
            <a:avLst/>
            <a:gdLst/>
            <a:ahLst/>
            <a:cxnLst/>
            <a:rect l="l" t="t" r="r" b="b"/>
            <a:pathLst>
              <a:path w="995679" h="238125">
                <a:moveTo>
                  <a:pt x="242874" y="209588"/>
                </a:moveTo>
                <a:lnTo>
                  <a:pt x="225005" y="203263"/>
                </a:lnTo>
                <a:lnTo>
                  <a:pt x="209080" y="195046"/>
                </a:lnTo>
                <a:lnTo>
                  <a:pt x="195072" y="185000"/>
                </a:lnTo>
                <a:lnTo>
                  <a:pt x="182918" y="173253"/>
                </a:lnTo>
                <a:lnTo>
                  <a:pt x="195199" y="166395"/>
                </a:lnTo>
                <a:lnTo>
                  <a:pt x="208089" y="158648"/>
                </a:lnTo>
                <a:lnTo>
                  <a:pt x="221030" y="150317"/>
                </a:lnTo>
                <a:lnTo>
                  <a:pt x="233476" y="141757"/>
                </a:lnTo>
                <a:lnTo>
                  <a:pt x="208330" y="122961"/>
                </a:lnTo>
                <a:lnTo>
                  <a:pt x="199694" y="130467"/>
                </a:lnTo>
                <a:lnTo>
                  <a:pt x="189801" y="138290"/>
                </a:lnTo>
                <a:lnTo>
                  <a:pt x="179197" y="146062"/>
                </a:lnTo>
                <a:lnTo>
                  <a:pt x="168440" y="153441"/>
                </a:lnTo>
                <a:lnTo>
                  <a:pt x="163944" y="145478"/>
                </a:lnTo>
                <a:lnTo>
                  <a:pt x="159956" y="137185"/>
                </a:lnTo>
                <a:lnTo>
                  <a:pt x="156400" y="128498"/>
                </a:lnTo>
                <a:lnTo>
                  <a:pt x="153200" y="119392"/>
                </a:lnTo>
                <a:lnTo>
                  <a:pt x="233984" y="119392"/>
                </a:lnTo>
                <a:lnTo>
                  <a:pt x="233984" y="93738"/>
                </a:lnTo>
                <a:lnTo>
                  <a:pt x="136423" y="93738"/>
                </a:lnTo>
                <a:lnTo>
                  <a:pt x="136423" y="79514"/>
                </a:lnTo>
                <a:lnTo>
                  <a:pt x="215938" y="79514"/>
                </a:lnTo>
                <a:lnTo>
                  <a:pt x="215938" y="55372"/>
                </a:lnTo>
                <a:lnTo>
                  <a:pt x="136423" y="55372"/>
                </a:lnTo>
                <a:lnTo>
                  <a:pt x="136423" y="42430"/>
                </a:lnTo>
                <a:lnTo>
                  <a:pt x="225844" y="42430"/>
                </a:lnTo>
                <a:lnTo>
                  <a:pt x="225844" y="16764"/>
                </a:lnTo>
                <a:lnTo>
                  <a:pt x="136423" y="16764"/>
                </a:lnTo>
                <a:lnTo>
                  <a:pt x="136423" y="0"/>
                </a:lnTo>
                <a:lnTo>
                  <a:pt x="106197" y="0"/>
                </a:lnTo>
                <a:lnTo>
                  <a:pt x="106197" y="16764"/>
                </a:lnTo>
                <a:lnTo>
                  <a:pt x="18808" y="16764"/>
                </a:lnTo>
                <a:lnTo>
                  <a:pt x="18808" y="42430"/>
                </a:lnTo>
                <a:lnTo>
                  <a:pt x="106197" y="42430"/>
                </a:lnTo>
                <a:lnTo>
                  <a:pt x="106197" y="55372"/>
                </a:lnTo>
                <a:lnTo>
                  <a:pt x="30734" y="55372"/>
                </a:lnTo>
                <a:lnTo>
                  <a:pt x="30734" y="79514"/>
                </a:lnTo>
                <a:lnTo>
                  <a:pt x="106197" y="79514"/>
                </a:lnTo>
                <a:lnTo>
                  <a:pt x="106197" y="93738"/>
                </a:lnTo>
                <a:lnTo>
                  <a:pt x="9398" y="93738"/>
                </a:lnTo>
                <a:lnTo>
                  <a:pt x="9398" y="119392"/>
                </a:lnTo>
                <a:lnTo>
                  <a:pt x="86626" y="119392"/>
                </a:lnTo>
                <a:lnTo>
                  <a:pt x="67259" y="131330"/>
                </a:lnTo>
                <a:lnTo>
                  <a:pt x="45694" y="142074"/>
                </a:lnTo>
                <a:lnTo>
                  <a:pt x="22923" y="151193"/>
                </a:lnTo>
                <a:lnTo>
                  <a:pt x="0" y="158280"/>
                </a:lnTo>
                <a:lnTo>
                  <a:pt x="5080" y="163690"/>
                </a:lnTo>
                <a:lnTo>
                  <a:pt x="10414" y="170180"/>
                </a:lnTo>
                <a:lnTo>
                  <a:pt x="15354" y="176809"/>
                </a:lnTo>
                <a:lnTo>
                  <a:pt x="19316" y="182664"/>
                </a:lnTo>
                <a:lnTo>
                  <a:pt x="29819" y="179184"/>
                </a:lnTo>
                <a:lnTo>
                  <a:pt x="40386" y="175221"/>
                </a:lnTo>
                <a:lnTo>
                  <a:pt x="50952" y="170789"/>
                </a:lnTo>
                <a:lnTo>
                  <a:pt x="61480" y="165887"/>
                </a:lnTo>
                <a:lnTo>
                  <a:pt x="61480" y="202222"/>
                </a:lnTo>
                <a:lnTo>
                  <a:pt x="26924" y="208826"/>
                </a:lnTo>
                <a:lnTo>
                  <a:pt x="35814" y="236766"/>
                </a:lnTo>
                <a:lnTo>
                  <a:pt x="119659" y="218541"/>
                </a:lnTo>
                <a:lnTo>
                  <a:pt x="149885" y="211620"/>
                </a:lnTo>
                <a:lnTo>
                  <a:pt x="147091" y="184188"/>
                </a:lnTo>
                <a:lnTo>
                  <a:pt x="91719" y="196126"/>
                </a:lnTo>
                <a:lnTo>
                  <a:pt x="91719" y="148882"/>
                </a:lnTo>
                <a:lnTo>
                  <a:pt x="100698" y="142824"/>
                </a:lnTo>
                <a:lnTo>
                  <a:pt x="109308" y="136512"/>
                </a:lnTo>
                <a:lnTo>
                  <a:pt x="117436" y="129971"/>
                </a:lnTo>
                <a:lnTo>
                  <a:pt x="124993" y="123215"/>
                </a:lnTo>
                <a:lnTo>
                  <a:pt x="139890" y="162128"/>
                </a:lnTo>
                <a:lnTo>
                  <a:pt x="160337" y="194144"/>
                </a:lnTo>
                <a:lnTo>
                  <a:pt x="187680" y="219024"/>
                </a:lnTo>
                <a:lnTo>
                  <a:pt x="223304" y="236524"/>
                </a:lnTo>
                <a:lnTo>
                  <a:pt x="227253" y="229666"/>
                </a:lnTo>
                <a:lnTo>
                  <a:pt x="232232" y="222288"/>
                </a:lnTo>
                <a:lnTo>
                  <a:pt x="237629" y="215290"/>
                </a:lnTo>
                <a:lnTo>
                  <a:pt x="242874" y="209588"/>
                </a:lnTo>
                <a:close/>
              </a:path>
              <a:path w="995679" h="238125">
                <a:moveTo>
                  <a:pt x="292100" y="152425"/>
                </a:moveTo>
                <a:lnTo>
                  <a:pt x="266941" y="148107"/>
                </a:lnTo>
                <a:lnTo>
                  <a:pt x="265074" y="164249"/>
                </a:lnTo>
                <a:lnTo>
                  <a:pt x="262445" y="179666"/>
                </a:lnTo>
                <a:lnTo>
                  <a:pt x="262382" y="180047"/>
                </a:lnTo>
                <a:lnTo>
                  <a:pt x="258724" y="194640"/>
                </a:lnTo>
                <a:lnTo>
                  <a:pt x="254088" y="206794"/>
                </a:lnTo>
                <a:lnTo>
                  <a:pt x="254000" y="207035"/>
                </a:lnTo>
                <a:lnTo>
                  <a:pt x="259537" y="209257"/>
                </a:lnTo>
                <a:lnTo>
                  <a:pt x="265912" y="212153"/>
                </a:lnTo>
                <a:lnTo>
                  <a:pt x="272034" y="215303"/>
                </a:lnTo>
                <a:lnTo>
                  <a:pt x="276847" y="218224"/>
                </a:lnTo>
                <a:lnTo>
                  <a:pt x="281965" y="204508"/>
                </a:lnTo>
                <a:lnTo>
                  <a:pt x="286283" y="188277"/>
                </a:lnTo>
                <a:lnTo>
                  <a:pt x="289674" y="170599"/>
                </a:lnTo>
                <a:lnTo>
                  <a:pt x="292100" y="152425"/>
                </a:lnTo>
                <a:close/>
              </a:path>
              <a:path w="995679" h="238125">
                <a:moveTo>
                  <a:pt x="362483" y="191287"/>
                </a:moveTo>
                <a:lnTo>
                  <a:pt x="359879" y="181203"/>
                </a:lnTo>
                <a:lnTo>
                  <a:pt x="356184" y="169849"/>
                </a:lnTo>
                <a:lnTo>
                  <a:pt x="351828" y="158178"/>
                </a:lnTo>
                <a:lnTo>
                  <a:pt x="347218" y="147091"/>
                </a:lnTo>
                <a:lnTo>
                  <a:pt x="324612" y="154457"/>
                </a:lnTo>
                <a:lnTo>
                  <a:pt x="328980" y="165950"/>
                </a:lnTo>
                <a:lnTo>
                  <a:pt x="333032" y="178054"/>
                </a:lnTo>
                <a:lnTo>
                  <a:pt x="336372" y="189725"/>
                </a:lnTo>
                <a:lnTo>
                  <a:pt x="338594" y="199936"/>
                </a:lnTo>
                <a:lnTo>
                  <a:pt x="362483" y="191287"/>
                </a:lnTo>
                <a:close/>
              </a:path>
              <a:path w="995679" h="238125">
                <a:moveTo>
                  <a:pt x="366534" y="134124"/>
                </a:moveTo>
                <a:lnTo>
                  <a:pt x="356743" y="107975"/>
                </a:lnTo>
                <a:lnTo>
                  <a:pt x="349783" y="94361"/>
                </a:lnTo>
                <a:lnTo>
                  <a:pt x="341884" y="81026"/>
                </a:lnTo>
                <a:lnTo>
                  <a:pt x="320560" y="90436"/>
                </a:lnTo>
                <a:lnTo>
                  <a:pt x="323354" y="95262"/>
                </a:lnTo>
                <a:lnTo>
                  <a:pt x="326402" y="100609"/>
                </a:lnTo>
                <a:lnTo>
                  <a:pt x="328942" y="106184"/>
                </a:lnTo>
                <a:lnTo>
                  <a:pt x="304304" y="107975"/>
                </a:lnTo>
                <a:lnTo>
                  <a:pt x="316280" y="92189"/>
                </a:lnTo>
                <a:lnTo>
                  <a:pt x="328307" y="75450"/>
                </a:lnTo>
                <a:lnTo>
                  <a:pt x="330581" y="72136"/>
                </a:lnTo>
                <a:lnTo>
                  <a:pt x="339953" y="58521"/>
                </a:lnTo>
                <a:lnTo>
                  <a:pt x="350786" y="42164"/>
                </a:lnTo>
                <a:lnTo>
                  <a:pt x="326136" y="30226"/>
                </a:lnTo>
                <a:lnTo>
                  <a:pt x="321170" y="40093"/>
                </a:lnTo>
                <a:lnTo>
                  <a:pt x="315480" y="50520"/>
                </a:lnTo>
                <a:lnTo>
                  <a:pt x="309219" y="61264"/>
                </a:lnTo>
                <a:lnTo>
                  <a:pt x="302514" y="72136"/>
                </a:lnTo>
                <a:lnTo>
                  <a:pt x="299974" y="68846"/>
                </a:lnTo>
                <a:lnTo>
                  <a:pt x="296672" y="65036"/>
                </a:lnTo>
                <a:lnTo>
                  <a:pt x="293166" y="61264"/>
                </a:lnTo>
                <a:lnTo>
                  <a:pt x="293903" y="59944"/>
                </a:lnTo>
                <a:lnTo>
                  <a:pt x="300151" y="49758"/>
                </a:lnTo>
                <a:lnTo>
                  <a:pt x="303174" y="44475"/>
                </a:lnTo>
                <a:lnTo>
                  <a:pt x="307594" y="36766"/>
                </a:lnTo>
                <a:lnTo>
                  <a:pt x="314972" y="23202"/>
                </a:lnTo>
                <a:lnTo>
                  <a:pt x="322072" y="9639"/>
                </a:lnTo>
                <a:lnTo>
                  <a:pt x="295402" y="0"/>
                </a:lnTo>
                <a:lnTo>
                  <a:pt x="291630" y="10553"/>
                </a:lnTo>
                <a:lnTo>
                  <a:pt x="287007" y="21932"/>
                </a:lnTo>
                <a:lnTo>
                  <a:pt x="281813" y="33464"/>
                </a:lnTo>
                <a:lnTo>
                  <a:pt x="276339" y="44450"/>
                </a:lnTo>
                <a:lnTo>
                  <a:pt x="274307" y="42672"/>
                </a:lnTo>
                <a:lnTo>
                  <a:pt x="272542" y="40894"/>
                </a:lnTo>
                <a:lnTo>
                  <a:pt x="270497" y="39370"/>
                </a:lnTo>
                <a:lnTo>
                  <a:pt x="256273" y="59944"/>
                </a:lnTo>
                <a:lnTo>
                  <a:pt x="264782" y="68275"/>
                </a:lnTo>
                <a:lnTo>
                  <a:pt x="273088" y="77216"/>
                </a:lnTo>
                <a:lnTo>
                  <a:pt x="280758" y="86461"/>
                </a:lnTo>
                <a:lnTo>
                  <a:pt x="287020" y="95262"/>
                </a:lnTo>
                <a:lnTo>
                  <a:pt x="283464" y="100342"/>
                </a:lnTo>
                <a:lnTo>
                  <a:pt x="279654" y="105422"/>
                </a:lnTo>
                <a:lnTo>
                  <a:pt x="276098" y="109994"/>
                </a:lnTo>
                <a:lnTo>
                  <a:pt x="261607" y="111010"/>
                </a:lnTo>
                <a:lnTo>
                  <a:pt x="255524" y="111264"/>
                </a:lnTo>
                <a:lnTo>
                  <a:pt x="259842" y="137680"/>
                </a:lnTo>
                <a:lnTo>
                  <a:pt x="286562" y="134975"/>
                </a:lnTo>
                <a:lnTo>
                  <a:pt x="296164" y="133883"/>
                </a:lnTo>
                <a:lnTo>
                  <a:pt x="296164" y="237032"/>
                </a:lnTo>
                <a:lnTo>
                  <a:pt x="323088" y="237032"/>
                </a:lnTo>
                <a:lnTo>
                  <a:pt x="323088" y="133883"/>
                </a:lnTo>
                <a:lnTo>
                  <a:pt x="323088" y="130822"/>
                </a:lnTo>
                <a:lnTo>
                  <a:pt x="338836" y="129057"/>
                </a:lnTo>
                <a:lnTo>
                  <a:pt x="341160" y="134975"/>
                </a:lnTo>
                <a:lnTo>
                  <a:pt x="342658" y="140233"/>
                </a:lnTo>
                <a:lnTo>
                  <a:pt x="343674" y="144805"/>
                </a:lnTo>
                <a:lnTo>
                  <a:pt x="366534" y="134124"/>
                </a:lnTo>
                <a:close/>
              </a:path>
              <a:path w="995679" h="238125">
                <a:moveTo>
                  <a:pt x="499287" y="190385"/>
                </a:moveTo>
                <a:lnTo>
                  <a:pt x="493915" y="186537"/>
                </a:lnTo>
                <a:lnTo>
                  <a:pt x="487946" y="181838"/>
                </a:lnTo>
                <a:lnTo>
                  <a:pt x="482117" y="176847"/>
                </a:lnTo>
                <a:lnTo>
                  <a:pt x="477304" y="172237"/>
                </a:lnTo>
                <a:lnTo>
                  <a:pt x="476504" y="186372"/>
                </a:lnTo>
                <a:lnTo>
                  <a:pt x="475297" y="196634"/>
                </a:lnTo>
                <a:lnTo>
                  <a:pt x="475183" y="197256"/>
                </a:lnTo>
                <a:lnTo>
                  <a:pt x="473557" y="203581"/>
                </a:lnTo>
                <a:lnTo>
                  <a:pt x="471462" y="205270"/>
                </a:lnTo>
                <a:lnTo>
                  <a:pt x="465188" y="197256"/>
                </a:lnTo>
                <a:lnTo>
                  <a:pt x="460489" y="180047"/>
                </a:lnTo>
                <a:lnTo>
                  <a:pt x="460375" y="179666"/>
                </a:lnTo>
                <a:lnTo>
                  <a:pt x="456895" y="154457"/>
                </a:lnTo>
                <a:lnTo>
                  <a:pt x="456857" y="154178"/>
                </a:lnTo>
                <a:lnTo>
                  <a:pt x="454444" y="122440"/>
                </a:lnTo>
                <a:lnTo>
                  <a:pt x="495084" y="122440"/>
                </a:lnTo>
                <a:lnTo>
                  <a:pt x="495084" y="93992"/>
                </a:lnTo>
                <a:lnTo>
                  <a:pt x="453161" y="93992"/>
                </a:lnTo>
                <a:lnTo>
                  <a:pt x="453085" y="90436"/>
                </a:lnTo>
                <a:lnTo>
                  <a:pt x="452996" y="86461"/>
                </a:lnTo>
                <a:lnTo>
                  <a:pt x="452437" y="41402"/>
                </a:lnTo>
                <a:lnTo>
                  <a:pt x="452412" y="34544"/>
                </a:lnTo>
                <a:lnTo>
                  <a:pt x="461975" y="31826"/>
                </a:lnTo>
                <a:lnTo>
                  <a:pt x="471208" y="28981"/>
                </a:lnTo>
                <a:lnTo>
                  <a:pt x="480060" y="25996"/>
                </a:lnTo>
                <a:lnTo>
                  <a:pt x="486410" y="23622"/>
                </a:lnTo>
                <a:lnTo>
                  <a:pt x="488480" y="22847"/>
                </a:lnTo>
                <a:lnTo>
                  <a:pt x="464858" y="0"/>
                </a:lnTo>
                <a:lnTo>
                  <a:pt x="447738" y="6718"/>
                </a:lnTo>
                <a:lnTo>
                  <a:pt x="427355" y="13042"/>
                </a:lnTo>
                <a:lnTo>
                  <a:pt x="425221" y="13589"/>
                </a:lnTo>
                <a:lnTo>
                  <a:pt x="425221" y="93992"/>
                </a:lnTo>
                <a:lnTo>
                  <a:pt x="395490" y="93992"/>
                </a:lnTo>
                <a:lnTo>
                  <a:pt x="395490" y="46990"/>
                </a:lnTo>
                <a:lnTo>
                  <a:pt x="402437" y="45796"/>
                </a:lnTo>
                <a:lnTo>
                  <a:pt x="409511" y="44475"/>
                </a:lnTo>
                <a:lnTo>
                  <a:pt x="416610" y="43027"/>
                </a:lnTo>
                <a:lnTo>
                  <a:pt x="423697" y="41402"/>
                </a:lnTo>
                <a:lnTo>
                  <a:pt x="423722" y="42672"/>
                </a:lnTo>
                <a:lnTo>
                  <a:pt x="423849" y="49758"/>
                </a:lnTo>
                <a:lnTo>
                  <a:pt x="423938" y="54978"/>
                </a:lnTo>
                <a:lnTo>
                  <a:pt x="424065" y="59944"/>
                </a:lnTo>
                <a:lnTo>
                  <a:pt x="424180" y="64833"/>
                </a:lnTo>
                <a:lnTo>
                  <a:pt x="424294" y="68846"/>
                </a:lnTo>
                <a:lnTo>
                  <a:pt x="424395" y="72136"/>
                </a:lnTo>
                <a:lnTo>
                  <a:pt x="424510" y="75450"/>
                </a:lnTo>
                <a:lnTo>
                  <a:pt x="424561" y="77216"/>
                </a:lnTo>
                <a:lnTo>
                  <a:pt x="424649" y="79629"/>
                </a:lnTo>
                <a:lnTo>
                  <a:pt x="425081" y="90436"/>
                </a:lnTo>
                <a:lnTo>
                  <a:pt x="425145" y="92189"/>
                </a:lnTo>
                <a:lnTo>
                  <a:pt x="425221" y="93992"/>
                </a:lnTo>
                <a:lnTo>
                  <a:pt x="425221" y="13589"/>
                </a:lnTo>
                <a:lnTo>
                  <a:pt x="405015" y="18745"/>
                </a:lnTo>
                <a:lnTo>
                  <a:pt x="382041" y="23622"/>
                </a:lnTo>
                <a:lnTo>
                  <a:pt x="367042" y="19050"/>
                </a:lnTo>
                <a:lnTo>
                  <a:pt x="367042" y="202984"/>
                </a:lnTo>
                <a:lnTo>
                  <a:pt x="360438" y="204508"/>
                </a:lnTo>
                <a:lnTo>
                  <a:pt x="354342" y="205778"/>
                </a:lnTo>
                <a:lnTo>
                  <a:pt x="348754" y="206794"/>
                </a:lnTo>
                <a:lnTo>
                  <a:pt x="359422" y="235508"/>
                </a:lnTo>
                <a:lnTo>
                  <a:pt x="416267" y="220319"/>
                </a:lnTo>
                <a:lnTo>
                  <a:pt x="436143" y="214668"/>
                </a:lnTo>
                <a:lnTo>
                  <a:pt x="433641" y="197256"/>
                </a:lnTo>
                <a:lnTo>
                  <a:pt x="433552" y="196634"/>
                </a:lnTo>
                <a:lnTo>
                  <a:pt x="432346" y="188277"/>
                </a:lnTo>
                <a:lnTo>
                  <a:pt x="404545" y="194640"/>
                </a:lnTo>
                <a:lnTo>
                  <a:pt x="395490" y="196634"/>
                </a:lnTo>
                <a:lnTo>
                  <a:pt x="395490" y="122440"/>
                </a:lnTo>
                <a:lnTo>
                  <a:pt x="426504" y="122440"/>
                </a:lnTo>
                <a:lnTo>
                  <a:pt x="430199" y="162318"/>
                </a:lnTo>
                <a:lnTo>
                  <a:pt x="436041" y="194640"/>
                </a:lnTo>
                <a:lnTo>
                  <a:pt x="436118" y="195046"/>
                </a:lnTo>
                <a:lnTo>
                  <a:pt x="445033" y="218909"/>
                </a:lnTo>
                <a:lnTo>
                  <a:pt x="457847" y="232295"/>
                </a:lnTo>
                <a:lnTo>
                  <a:pt x="458038" y="232295"/>
                </a:lnTo>
                <a:lnTo>
                  <a:pt x="471284" y="236982"/>
                </a:lnTo>
                <a:lnTo>
                  <a:pt x="483590" y="232295"/>
                </a:lnTo>
                <a:lnTo>
                  <a:pt x="493318" y="217081"/>
                </a:lnTo>
                <a:lnTo>
                  <a:pt x="495782" y="205778"/>
                </a:lnTo>
                <a:lnTo>
                  <a:pt x="495896" y="205270"/>
                </a:lnTo>
                <a:lnTo>
                  <a:pt x="499135" y="190385"/>
                </a:lnTo>
                <a:lnTo>
                  <a:pt x="499287" y="190385"/>
                </a:lnTo>
                <a:close/>
              </a:path>
              <a:path w="995679" h="238125">
                <a:moveTo>
                  <a:pt x="750620" y="208051"/>
                </a:moveTo>
                <a:lnTo>
                  <a:pt x="715441" y="196151"/>
                </a:lnTo>
                <a:lnTo>
                  <a:pt x="687578" y="178206"/>
                </a:lnTo>
                <a:lnTo>
                  <a:pt x="666330" y="154546"/>
                </a:lnTo>
                <a:lnTo>
                  <a:pt x="651027" y="125488"/>
                </a:lnTo>
                <a:lnTo>
                  <a:pt x="735634" y="125488"/>
                </a:lnTo>
                <a:lnTo>
                  <a:pt x="735634" y="94500"/>
                </a:lnTo>
                <a:lnTo>
                  <a:pt x="643661" y="94500"/>
                </a:lnTo>
                <a:lnTo>
                  <a:pt x="643661" y="47993"/>
                </a:lnTo>
                <a:lnTo>
                  <a:pt x="742492" y="47993"/>
                </a:lnTo>
                <a:lnTo>
                  <a:pt x="742492" y="16751"/>
                </a:lnTo>
                <a:lnTo>
                  <a:pt x="517410" y="16751"/>
                </a:lnTo>
                <a:lnTo>
                  <a:pt x="517410" y="47993"/>
                </a:lnTo>
                <a:lnTo>
                  <a:pt x="611644" y="47993"/>
                </a:lnTo>
                <a:lnTo>
                  <a:pt x="611644" y="94500"/>
                </a:lnTo>
                <a:lnTo>
                  <a:pt x="525284" y="94500"/>
                </a:lnTo>
                <a:lnTo>
                  <a:pt x="525284" y="125488"/>
                </a:lnTo>
                <a:lnTo>
                  <a:pt x="607339" y="125488"/>
                </a:lnTo>
                <a:lnTo>
                  <a:pt x="597738" y="150088"/>
                </a:lnTo>
                <a:lnTo>
                  <a:pt x="579983" y="173380"/>
                </a:lnTo>
                <a:lnTo>
                  <a:pt x="551700" y="194017"/>
                </a:lnTo>
                <a:lnTo>
                  <a:pt x="510540" y="210591"/>
                </a:lnTo>
                <a:lnTo>
                  <a:pt x="515683" y="216420"/>
                </a:lnTo>
                <a:lnTo>
                  <a:pt x="521081" y="223621"/>
                </a:lnTo>
                <a:lnTo>
                  <a:pt x="525894" y="231114"/>
                </a:lnTo>
                <a:lnTo>
                  <a:pt x="529336" y="237782"/>
                </a:lnTo>
                <a:lnTo>
                  <a:pt x="568579" y="221970"/>
                </a:lnTo>
                <a:lnTo>
                  <a:pt x="597763" y="202565"/>
                </a:lnTo>
                <a:lnTo>
                  <a:pt x="618324" y="180441"/>
                </a:lnTo>
                <a:lnTo>
                  <a:pt x="631723" y="156476"/>
                </a:lnTo>
                <a:lnTo>
                  <a:pt x="648436" y="184302"/>
                </a:lnTo>
                <a:lnTo>
                  <a:pt x="669798" y="207111"/>
                </a:lnTo>
                <a:lnTo>
                  <a:pt x="696633" y="224866"/>
                </a:lnTo>
                <a:lnTo>
                  <a:pt x="729792" y="237528"/>
                </a:lnTo>
                <a:lnTo>
                  <a:pt x="733971" y="230149"/>
                </a:lnTo>
                <a:lnTo>
                  <a:pt x="739254" y="222034"/>
                </a:lnTo>
                <a:lnTo>
                  <a:pt x="745007" y="214312"/>
                </a:lnTo>
                <a:lnTo>
                  <a:pt x="750620" y="208051"/>
                </a:lnTo>
                <a:close/>
              </a:path>
              <a:path w="995679" h="238125">
                <a:moveTo>
                  <a:pt x="838720" y="8623"/>
                </a:moveTo>
                <a:lnTo>
                  <a:pt x="810780" y="241"/>
                </a:lnTo>
                <a:lnTo>
                  <a:pt x="801052" y="28003"/>
                </a:lnTo>
                <a:lnTo>
                  <a:pt x="789051" y="54419"/>
                </a:lnTo>
                <a:lnTo>
                  <a:pt x="775335" y="78270"/>
                </a:lnTo>
                <a:lnTo>
                  <a:pt x="760476" y="98298"/>
                </a:lnTo>
                <a:lnTo>
                  <a:pt x="764451" y="105714"/>
                </a:lnTo>
                <a:lnTo>
                  <a:pt x="768667" y="114858"/>
                </a:lnTo>
                <a:lnTo>
                  <a:pt x="772401" y="123850"/>
                </a:lnTo>
                <a:lnTo>
                  <a:pt x="774954" y="130822"/>
                </a:lnTo>
                <a:lnTo>
                  <a:pt x="778954" y="126072"/>
                </a:lnTo>
                <a:lnTo>
                  <a:pt x="782929" y="120980"/>
                </a:lnTo>
                <a:lnTo>
                  <a:pt x="786853" y="115608"/>
                </a:lnTo>
                <a:lnTo>
                  <a:pt x="790702" y="109982"/>
                </a:lnTo>
                <a:lnTo>
                  <a:pt x="790702" y="237020"/>
                </a:lnTo>
                <a:lnTo>
                  <a:pt x="819416" y="237020"/>
                </a:lnTo>
                <a:lnTo>
                  <a:pt x="819416" y="109982"/>
                </a:lnTo>
                <a:lnTo>
                  <a:pt x="819416" y="57912"/>
                </a:lnTo>
                <a:lnTo>
                  <a:pt x="824788" y="45643"/>
                </a:lnTo>
                <a:lnTo>
                  <a:pt x="829830" y="33274"/>
                </a:lnTo>
                <a:lnTo>
                  <a:pt x="834478" y="20904"/>
                </a:lnTo>
                <a:lnTo>
                  <a:pt x="838720" y="8623"/>
                </a:lnTo>
                <a:close/>
              </a:path>
              <a:path w="995679" h="238125">
                <a:moveTo>
                  <a:pt x="876071" y="187985"/>
                </a:moveTo>
                <a:lnTo>
                  <a:pt x="851687" y="175285"/>
                </a:lnTo>
                <a:lnTo>
                  <a:pt x="846213" y="186639"/>
                </a:lnTo>
                <a:lnTo>
                  <a:pt x="838974" y="198793"/>
                </a:lnTo>
                <a:lnTo>
                  <a:pt x="830592" y="210362"/>
                </a:lnTo>
                <a:lnTo>
                  <a:pt x="821702" y="219989"/>
                </a:lnTo>
                <a:lnTo>
                  <a:pt x="827239" y="223685"/>
                </a:lnTo>
                <a:lnTo>
                  <a:pt x="833132" y="227939"/>
                </a:lnTo>
                <a:lnTo>
                  <a:pt x="838631" y="232295"/>
                </a:lnTo>
                <a:lnTo>
                  <a:pt x="843038" y="236258"/>
                </a:lnTo>
                <a:lnTo>
                  <a:pt x="851916" y="226174"/>
                </a:lnTo>
                <a:lnTo>
                  <a:pt x="860882" y="213931"/>
                </a:lnTo>
                <a:lnTo>
                  <a:pt x="869188" y="200787"/>
                </a:lnTo>
                <a:lnTo>
                  <a:pt x="876071" y="187985"/>
                </a:lnTo>
                <a:close/>
              </a:path>
              <a:path w="995679" h="238125">
                <a:moveTo>
                  <a:pt x="913409" y="15227"/>
                </a:moveTo>
                <a:lnTo>
                  <a:pt x="886993" y="15227"/>
                </a:lnTo>
                <a:lnTo>
                  <a:pt x="886993" y="39103"/>
                </a:lnTo>
                <a:lnTo>
                  <a:pt x="886993" y="60960"/>
                </a:lnTo>
                <a:lnTo>
                  <a:pt x="886993" y="83324"/>
                </a:lnTo>
                <a:lnTo>
                  <a:pt x="886993" y="105422"/>
                </a:lnTo>
                <a:lnTo>
                  <a:pt x="886993" y="127774"/>
                </a:lnTo>
                <a:lnTo>
                  <a:pt x="886993" y="150380"/>
                </a:lnTo>
                <a:lnTo>
                  <a:pt x="864387" y="150380"/>
                </a:lnTo>
                <a:lnTo>
                  <a:pt x="864387" y="127774"/>
                </a:lnTo>
                <a:lnTo>
                  <a:pt x="886993" y="127774"/>
                </a:lnTo>
                <a:lnTo>
                  <a:pt x="886993" y="105422"/>
                </a:lnTo>
                <a:lnTo>
                  <a:pt x="864387" y="105422"/>
                </a:lnTo>
                <a:lnTo>
                  <a:pt x="864387" y="83324"/>
                </a:lnTo>
                <a:lnTo>
                  <a:pt x="886993" y="83324"/>
                </a:lnTo>
                <a:lnTo>
                  <a:pt x="886993" y="60960"/>
                </a:lnTo>
                <a:lnTo>
                  <a:pt x="864387" y="60960"/>
                </a:lnTo>
                <a:lnTo>
                  <a:pt x="864387" y="39103"/>
                </a:lnTo>
                <a:lnTo>
                  <a:pt x="886993" y="39103"/>
                </a:lnTo>
                <a:lnTo>
                  <a:pt x="886993" y="15227"/>
                </a:lnTo>
                <a:lnTo>
                  <a:pt x="839228" y="15227"/>
                </a:lnTo>
                <a:lnTo>
                  <a:pt x="839228" y="174510"/>
                </a:lnTo>
                <a:lnTo>
                  <a:pt x="913409" y="174510"/>
                </a:lnTo>
                <a:lnTo>
                  <a:pt x="913409" y="150380"/>
                </a:lnTo>
                <a:lnTo>
                  <a:pt x="913409" y="127774"/>
                </a:lnTo>
                <a:lnTo>
                  <a:pt x="913409" y="105422"/>
                </a:lnTo>
                <a:lnTo>
                  <a:pt x="913409" y="83324"/>
                </a:lnTo>
                <a:lnTo>
                  <a:pt x="913409" y="60960"/>
                </a:lnTo>
                <a:lnTo>
                  <a:pt x="913409" y="39103"/>
                </a:lnTo>
                <a:lnTo>
                  <a:pt x="913409" y="15227"/>
                </a:lnTo>
                <a:close/>
              </a:path>
              <a:path w="995679" h="238125">
                <a:moveTo>
                  <a:pt x="923315" y="217449"/>
                </a:moveTo>
                <a:lnTo>
                  <a:pt x="919429" y="207911"/>
                </a:lnTo>
                <a:lnTo>
                  <a:pt x="913955" y="197040"/>
                </a:lnTo>
                <a:lnTo>
                  <a:pt x="907567" y="185839"/>
                </a:lnTo>
                <a:lnTo>
                  <a:pt x="900976" y="175285"/>
                </a:lnTo>
                <a:lnTo>
                  <a:pt x="879627" y="186969"/>
                </a:lnTo>
                <a:lnTo>
                  <a:pt x="885799" y="198132"/>
                </a:lnTo>
                <a:lnTo>
                  <a:pt x="891755" y="209905"/>
                </a:lnTo>
                <a:lnTo>
                  <a:pt x="896848" y="221195"/>
                </a:lnTo>
                <a:lnTo>
                  <a:pt x="900468" y="230924"/>
                </a:lnTo>
                <a:lnTo>
                  <a:pt x="923315" y="217449"/>
                </a:lnTo>
                <a:close/>
              </a:path>
              <a:path w="995679" h="238125">
                <a:moveTo>
                  <a:pt x="952792" y="27940"/>
                </a:moveTo>
                <a:lnTo>
                  <a:pt x="926884" y="27940"/>
                </a:lnTo>
                <a:lnTo>
                  <a:pt x="926884" y="179095"/>
                </a:lnTo>
                <a:lnTo>
                  <a:pt x="952792" y="179095"/>
                </a:lnTo>
                <a:lnTo>
                  <a:pt x="952792" y="27940"/>
                </a:lnTo>
                <a:close/>
              </a:path>
              <a:path w="995679" h="238125">
                <a:moveTo>
                  <a:pt x="995210" y="208572"/>
                </a:moveTo>
                <a:lnTo>
                  <a:pt x="966749" y="208572"/>
                </a:lnTo>
                <a:lnTo>
                  <a:pt x="945515" y="208572"/>
                </a:lnTo>
                <a:lnTo>
                  <a:pt x="937399" y="208572"/>
                </a:lnTo>
                <a:lnTo>
                  <a:pt x="940066" y="215087"/>
                </a:lnTo>
                <a:lnTo>
                  <a:pt x="942530" y="222669"/>
                </a:lnTo>
                <a:lnTo>
                  <a:pt x="944473" y="230251"/>
                </a:lnTo>
                <a:lnTo>
                  <a:pt x="945629" y="236791"/>
                </a:lnTo>
                <a:lnTo>
                  <a:pt x="945680" y="237020"/>
                </a:lnTo>
                <a:lnTo>
                  <a:pt x="984300" y="231178"/>
                </a:lnTo>
                <a:lnTo>
                  <a:pt x="994943" y="213601"/>
                </a:lnTo>
                <a:lnTo>
                  <a:pt x="995210" y="208572"/>
                </a:lnTo>
                <a:close/>
              </a:path>
              <a:path w="995679" h="238125">
                <a:moveTo>
                  <a:pt x="995476" y="3797"/>
                </a:moveTo>
                <a:lnTo>
                  <a:pt x="968286" y="3797"/>
                </a:lnTo>
                <a:lnTo>
                  <a:pt x="968286" y="207289"/>
                </a:lnTo>
                <a:lnTo>
                  <a:pt x="967041" y="208318"/>
                </a:lnTo>
                <a:lnTo>
                  <a:pt x="995222" y="208318"/>
                </a:lnTo>
                <a:lnTo>
                  <a:pt x="995476" y="203733"/>
                </a:lnTo>
                <a:lnTo>
                  <a:pt x="995476" y="3797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0" name="object 60"/>
          <p:cNvGrpSpPr/>
          <p:nvPr/>
        </p:nvGrpSpPr>
        <p:grpSpPr>
          <a:xfrm>
            <a:off x="1014244" y="-1116760"/>
            <a:ext cx="753110" cy="121920"/>
            <a:chOff x="2526338" y="397715"/>
            <a:chExt cx="753110" cy="121920"/>
          </a:xfrm>
        </p:grpSpPr>
        <p:sp>
          <p:nvSpPr>
            <p:cNvPr id="61" name="object 61"/>
            <p:cNvSpPr/>
            <p:nvPr/>
          </p:nvSpPr>
          <p:spPr>
            <a:xfrm>
              <a:off x="2526338" y="402398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2650172" y="404824"/>
              <a:ext cx="490855" cy="114935"/>
            </a:xfrm>
            <a:custGeom>
              <a:avLst/>
              <a:gdLst/>
              <a:ahLst/>
              <a:cxnLst/>
              <a:rect l="l" t="t" r="r" b="b"/>
              <a:pathLst>
                <a:path w="490855" h="114934">
                  <a:moveTo>
                    <a:pt x="119430" y="101663"/>
                  </a:moveTo>
                  <a:lnTo>
                    <a:pt x="110807" y="100025"/>
                  </a:lnTo>
                  <a:lnTo>
                    <a:pt x="103314" y="97358"/>
                  </a:lnTo>
                  <a:lnTo>
                    <a:pt x="99009" y="94805"/>
                  </a:lnTo>
                  <a:lnTo>
                    <a:pt x="97091" y="93675"/>
                  </a:lnTo>
                  <a:lnTo>
                    <a:pt x="102425" y="90881"/>
                  </a:lnTo>
                  <a:lnTo>
                    <a:pt x="108394" y="87325"/>
                  </a:lnTo>
                  <a:lnTo>
                    <a:pt x="110007" y="86182"/>
                  </a:lnTo>
                  <a:lnTo>
                    <a:pt x="113588" y="83629"/>
                  </a:lnTo>
                  <a:lnTo>
                    <a:pt x="104584" y="77546"/>
                  </a:lnTo>
                  <a:lnTo>
                    <a:pt x="117906" y="77546"/>
                  </a:lnTo>
                  <a:lnTo>
                    <a:pt x="117906" y="64858"/>
                  </a:lnTo>
                  <a:lnTo>
                    <a:pt x="100139" y="64858"/>
                  </a:lnTo>
                  <a:lnTo>
                    <a:pt x="100139" y="77546"/>
                  </a:lnTo>
                  <a:lnTo>
                    <a:pt x="96456" y="80340"/>
                  </a:lnTo>
                  <a:lnTo>
                    <a:pt x="91440" y="83629"/>
                  </a:lnTo>
                  <a:lnTo>
                    <a:pt x="87198" y="86182"/>
                  </a:lnTo>
                  <a:lnTo>
                    <a:pt x="84645" y="83629"/>
                  </a:lnTo>
                  <a:lnTo>
                    <a:pt x="84213" y="83121"/>
                  </a:lnTo>
                  <a:lnTo>
                    <a:pt x="82245" y="80721"/>
                  </a:lnTo>
                  <a:lnTo>
                    <a:pt x="80213" y="77546"/>
                  </a:lnTo>
                  <a:lnTo>
                    <a:pt x="100139" y="77546"/>
                  </a:lnTo>
                  <a:lnTo>
                    <a:pt x="100139" y="64858"/>
                  </a:lnTo>
                  <a:lnTo>
                    <a:pt x="94043" y="64858"/>
                  </a:lnTo>
                  <a:lnTo>
                    <a:pt x="94043" y="56222"/>
                  </a:lnTo>
                  <a:lnTo>
                    <a:pt x="112331" y="56222"/>
                  </a:lnTo>
                  <a:lnTo>
                    <a:pt x="112331" y="43662"/>
                  </a:lnTo>
                  <a:lnTo>
                    <a:pt x="94043" y="43662"/>
                  </a:lnTo>
                  <a:lnTo>
                    <a:pt x="94043" y="35280"/>
                  </a:lnTo>
                  <a:lnTo>
                    <a:pt x="111315" y="35280"/>
                  </a:lnTo>
                  <a:lnTo>
                    <a:pt x="111315" y="22453"/>
                  </a:lnTo>
                  <a:lnTo>
                    <a:pt x="111315" y="13576"/>
                  </a:lnTo>
                  <a:lnTo>
                    <a:pt x="111315" y="889"/>
                  </a:lnTo>
                  <a:lnTo>
                    <a:pt x="95948" y="889"/>
                  </a:lnTo>
                  <a:lnTo>
                    <a:pt x="95948" y="13576"/>
                  </a:lnTo>
                  <a:lnTo>
                    <a:pt x="95948" y="22453"/>
                  </a:lnTo>
                  <a:lnTo>
                    <a:pt x="80086" y="22453"/>
                  </a:lnTo>
                  <a:lnTo>
                    <a:pt x="80086" y="35280"/>
                  </a:lnTo>
                  <a:lnTo>
                    <a:pt x="80086" y="43662"/>
                  </a:lnTo>
                  <a:lnTo>
                    <a:pt x="80086" y="56222"/>
                  </a:lnTo>
                  <a:lnTo>
                    <a:pt x="80086" y="64858"/>
                  </a:lnTo>
                  <a:lnTo>
                    <a:pt x="74879" y="64858"/>
                  </a:lnTo>
                  <a:lnTo>
                    <a:pt x="74879" y="92405"/>
                  </a:lnTo>
                  <a:lnTo>
                    <a:pt x="68148" y="93408"/>
                  </a:lnTo>
                  <a:lnTo>
                    <a:pt x="54825" y="95199"/>
                  </a:lnTo>
                  <a:lnTo>
                    <a:pt x="54825" y="77546"/>
                  </a:lnTo>
                  <a:lnTo>
                    <a:pt x="65989" y="77546"/>
                  </a:lnTo>
                  <a:lnTo>
                    <a:pt x="68402" y="83121"/>
                  </a:lnTo>
                  <a:lnTo>
                    <a:pt x="71462" y="88087"/>
                  </a:lnTo>
                  <a:lnTo>
                    <a:pt x="74879" y="92405"/>
                  </a:lnTo>
                  <a:lnTo>
                    <a:pt x="74879" y="64858"/>
                  </a:lnTo>
                  <a:lnTo>
                    <a:pt x="61175" y="64858"/>
                  </a:lnTo>
                  <a:lnTo>
                    <a:pt x="61175" y="56222"/>
                  </a:lnTo>
                  <a:lnTo>
                    <a:pt x="80086" y="56222"/>
                  </a:lnTo>
                  <a:lnTo>
                    <a:pt x="80086" y="43662"/>
                  </a:lnTo>
                  <a:lnTo>
                    <a:pt x="61175" y="43662"/>
                  </a:lnTo>
                  <a:lnTo>
                    <a:pt x="61175" y="35280"/>
                  </a:lnTo>
                  <a:lnTo>
                    <a:pt x="80086" y="35280"/>
                  </a:lnTo>
                  <a:lnTo>
                    <a:pt x="80086" y="22453"/>
                  </a:lnTo>
                  <a:lnTo>
                    <a:pt x="28803" y="22453"/>
                  </a:lnTo>
                  <a:lnTo>
                    <a:pt x="28803" y="13576"/>
                  </a:lnTo>
                  <a:lnTo>
                    <a:pt x="95948" y="13576"/>
                  </a:lnTo>
                  <a:lnTo>
                    <a:pt x="95948" y="889"/>
                  </a:lnTo>
                  <a:lnTo>
                    <a:pt x="13576" y="889"/>
                  </a:lnTo>
                  <a:lnTo>
                    <a:pt x="13462" y="43662"/>
                  </a:lnTo>
                  <a:lnTo>
                    <a:pt x="13220" y="54762"/>
                  </a:lnTo>
                  <a:lnTo>
                    <a:pt x="11506" y="72720"/>
                  </a:lnTo>
                  <a:lnTo>
                    <a:pt x="7416" y="90538"/>
                  </a:lnTo>
                  <a:lnTo>
                    <a:pt x="0" y="106616"/>
                  </a:lnTo>
                  <a:lnTo>
                    <a:pt x="3797" y="108000"/>
                  </a:lnTo>
                  <a:lnTo>
                    <a:pt x="10401" y="111950"/>
                  </a:lnTo>
                  <a:lnTo>
                    <a:pt x="13449" y="114350"/>
                  </a:lnTo>
                  <a:lnTo>
                    <a:pt x="21399" y="96964"/>
                  </a:lnTo>
                  <a:lnTo>
                    <a:pt x="21475" y="96824"/>
                  </a:lnTo>
                  <a:lnTo>
                    <a:pt x="26123" y="76873"/>
                  </a:lnTo>
                  <a:lnTo>
                    <a:pt x="28282" y="56654"/>
                  </a:lnTo>
                  <a:lnTo>
                    <a:pt x="28803" y="38328"/>
                  </a:lnTo>
                  <a:lnTo>
                    <a:pt x="28803" y="35280"/>
                  </a:lnTo>
                  <a:lnTo>
                    <a:pt x="47345" y="35280"/>
                  </a:lnTo>
                  <a:lnTo>
                    <a:pt x="47345" y="43662"/>
                  </a:lnTo>
                  <a:lnTo>
                    <a:pt x="31343" y="43662"/>
                  </a:lnTo>
                  <a:lnTo>
                    <a:pt x="31343" y="56222"/>
                  </a:lnTo>
                  <a:lnTo>
                    <a:pt x="47345" y="56222"/>
                  </a:lnTo>
                  <a:lnTo>
                    <a:pt x="47345" y="64858"/>
                  </a:lnTo>
                  <a:lnTo>
                    <a:pt x="27914" y="64858"/>
                  </a:lnTo>
                  <a:lnTo>
                    <a:pt x="27914" y="77546"/>
                  </a:lnTo>
                  <a:lnTo>
                    <a:pt x="40995" y="77546"/>
                  </a:lnTo>
                  <a:lnTo>
                    <a:pt x="40995" y="96964"/>
                  </a:lnTo>
                  <a:lnTo>
                    <a:pt x="36296" y="97599"/>
                  </a:lnTo>
                  <a:lnTo>
                    <a:pt x="31851" y="98107"/>
                  </a:lnTo>
                  <a:lnTo>
                    <a:pt x="28041" y="98488"/>
                  </a:lnTo>
                  <a:lnTo>
                    <a:pt x="30035" y="111950"/>
                  </a:lnTo>
                  <a:lnTo>
                    <a:pt x="30073" y="112204"/>
                  </a:lnTo>
                  <a:lnTo>
                    <a:pt x="77419" y="105092"/>
                  </a:lnTo>
                  <a:lnTo>
                    <a:pt x="77254" y="101663"/>
                  </a:lnTo>
                  <a:lnTo>
                    <a:pt x="77165" y="100025"/>
                  </a:lnTo>
                  <a:lnTo>
                    <a:pt x="77050" y="97599"/>
                  </a:lnTo>
                  <a:lnTo>
                    <a:pt x="76936" y="95199"/>
                  </a:lnTo>
                  <a:lnTo>
                    <a:pt x="76911" y="94805"/>
                  </a:lnTo>
                  <a:lnTo>
                    <a:pt x="83616" y="101231"/>
                  </a:lnTo>
                  <a:lnTo>
                    <a:pt x="91440" y="106616"/>
                  </a:lnTo>
                  <a:lnTo>
                    <a:pt x="100355" y="110896"/>
                  </a:lnTo>
                  <a:lnTo>
                    <a:pt x="110553" y="114109"/>
                  </a:lnTo>
                  <a:lnTo>
                    <a:pt x="112458" y="110159"/>
                  </a:lnTo>
                  <a:lnTo>
                    <a:pt x="116395" y="104584"/>
                  </a:lnTo>
                  <a:lnTo>
                    <a:pt x="119430" y="101663"/>
                  </a:lnTo>
                  <a:close/>
                </a:path>
                <a:path w="490855" h="114934">
                  <a:moveTo>
                    <a:pt x="182968" y="241"/>
                  </a:moveTo>
                  <a:lnTo>
                    <a:pt x="168757" y="241"/>
                  </a:lnTo>
                  <a:lnTo>
                    <a:pt x="168757" y="11023"/>
                  </a:lnTo>
                  <a:lnTo>
                    <a:pt x="168757" y="17500"/>
                  </a:lnTo>
                  <a:lnTo>
                    <a:pt x="168757" y="27419"/>
                  </a:lnTo>
                  <a:lnTo>
                    <a:pt x="168757" y="34264"/>
                  </a:lnTo>
                  <a:lnTo>
                    <a:pt x="148831" y="34264"/>
                  </a:lnTo>
                  <a:lnTo>
                    <a:pt x="148831" y="27419"/>
                  </a:lnTo>
                  <a:lnTo>
                    <a:pt x="168757" y="27419"/>
                  </a:lnTo>
                  <a:lnTo>
                    <a:pt x="168757" y="17500"/>
                  </a:lnTo>
                  <a:lnTo>
                    <a:pt x="148831" y="17500"/>
                  </a:lnTo>
                  <a:lnTo>
                    <a:pt x="148831" y="11023"/>
                  </a:lnTo>
                  <a:lnTo>
                    <a:pt x="168757" y="11023"/>
                  </a:lnTo>
                  <a:lnTo>
                    <a:pt x="168757" y="241"/>
                  </a:lnTo>
                  <a:lnTo>
                    <a:pt x="134112" y="241"/>
                  </a:lnTo>
                  <a:lnTo>
                    <a:pt x="134112" y="113969"/>
                  </a:lnTo>
                  <a:lnTo>
                    <a:pt x="148831" y="113969"/>
                  </a:lnTo>
                  <a:lnTo>
                    <a:pt x="148831" y="45173"/>
                  </a:lnTo>
                  <a:lnTo>
                    <a:pt x="182968" y="45173"/>
                  </a:lnTo>
                  <a:lnTo>
                    <a:pt x="182968" y="34264"/>
                  </a:lnTo>
                  <a:lnTo>
                    <a:pt x="182968" y="27419"/>
                  </a:lnTo>
                  <a:lnTo>
                    <a:pt x="182968" y="17500"/>
                  </a:lnTo>
                  <a:lnTo>
                    <a:pt x="182968" y="11023"/>
                  </a:lnTo>
                  <a:lnTo>
                    <a:pt x="182968" y="241"/>
                  </a:lnTo>
                  <a:close/>
                </a:path>
                <a:path w="490855" h="114934">
                  <a:moveTo>
                    <a:pt x="219913" y="73101"/>
                  </a:moveTo>
                  <a:lnTo>
                    <a:pt x="205955" y="73101"/>
                  </a:lnTo>
                  <a:lnTo>
                    <a:pt x="205955" y="63576"/>
                  </a:lnTo>
                  <a:lnTo>
                    <a:pt x="217881" y="63576"/>
                  </a:lnTo>
                  <a:lnTo>
                    <a:pt x="217881" y="51650"/>
                  </a:lnTo>
                  <a:lnTo>
                    <a:pt x="192760" y="51650"/>
                  </a:lnTo>
                  <a:lnTo>
                    <a:pt x="192760" y="63576"/>
                  </a:lnTo>
                  <a:lnTo>
                    <a:pt x="192760" y="73101"/>
                  </a:lnTo>
                  <a:lnTo>
                    <a:pt x="180949" y="73101"/>
                  </a:lnTo>
                  <a:lnTo>
                    <a:pt x="180949" y="63576"/>
                  </a:lnTo>
                  <a:lnTo>
                    <a:pt x="192760" y="63576"/>
                  </a:lnTo>
                  <a:lnTo>
                    <a:pt x="192760" y="51650"/>
                  </a:lnTo>
                  <a:lnTo>
                    <a:pt x="156578" y="51650"/>
                  </a:lnTo>
                  <a:lnTo>
                    <a:pt x="156578" y="63576"/>
                  </a:lnTo>
                  <a:lnTo>
                    <a:pt x="168135" y="63576"/>
                  </a:lnTo>
                  <a:lnTo>
                    <a:pt x="168135" y="73101"/>
                  </a:lnTo>
                  <a:lnTo>
                    <a:pt x="154800" y="73101"/>
                  </a:lnTo>
                  <a:lnTo>
                    <a:pt x="154800" y="85420"/>
                  </a:lnTo>
                  <a:lnTo>
                    <a:pt x="167627" y="85420"/>
                  </a:lnTo>
                  <a:lnTo>
                    <a:pt x="166344" y="91897"/>
                  </a:lnTo>
                  <a:lnTo>
                    <a:pt x="163398" y="98742"/>
                  </a:lnTo>
                  <a:lnTo>
                    <a:pt x="162775" y="100164"/>
                  </a:lnTo>
                  <a:lnTo>
                    <a:pt x="154673" y="105219"/>
                  </a:lnTo>
                  <a:lnTo>
                    <a:pt x="157594" y="107251"/>
                  </a:lnTo>
                  <a:lnTo>
                    <a:pt x="162166" y="111175"/>
                  </a:lnTo>
                  <a:lnTo>
                    <a:pt x="164312" y="113855"/>
                  </a:lnTo>
                  <a:lnTo>
                    <a:pt x="171221" y="107530"/>
                  </a:lnTo>
                  <a:lnTo>
                    <a:pt x="176009" y="100164"/>
                  </a:lnTo>
                  <a:lnTo>
                    <a:pt x="179006" y="92519"/>
                  </a:lnTo>
                  <a:lnTo>
                    <a:pt x="180568" y="85420"/>
                  </a:lnTo>
                  <a:lnTo>
                    <a:pt x="192760" y="85420"/>
                  </a:lnTo>
                  <a:lnTo>
                    <a:pt x="192760" y="111569"/>
                  </a:lnTo>
                  <a:lnTo>
                    <a:pt x="205955" y="111569"/>
                  </a:lnTo>
                  <a:lnTo>
                    <a:pt x="205955" y="85420"/>
                  </a:lnTo>
                  <a:lnTo>
                    <a:pt x="219913" y="85420"/>
                  </a:lnTo>
                  <a:lnTo>
                    <a:pt x="219913" y="73101"/>
                  </a:lnTo>
                  <a:close/>
                </a:path>
                <a:path w="490855" h="114934">
                  <a:moveTo>
                    <a:pt x="241109" y="241"/>
                  </a:moveTo>
                  <a:lnTo>
                    <a:pt x="226263" y="241"/>
                  </a:lnTo>
                  <a:lnTo>
                    <a:pt x="226263" y="11023"/>
                  </a:lnTo>
                  <a:lnTo>
                    <a:pt x="226263" y="17500"/>
                  </a:lnTo>
                  <a:lnTo>
                    <a:pt x="226263" y="27419"/>
                  </a:lnTo>
                  <a:lnTo>
                    <a:pt x="226263" y="34531"/>
                  </a:lnTo>
                  <a:lnTo>
                    <a:pt x="205701" y="34531"/>
                  </a:lnTo>
                  <a:lnTo>
                    <a:pt x="205701" y="27419"/>
                  </a:lnTo>
                  <a:lnTo>
                    <a:pt x="226263" y="27419"/>
                  </a:lnTo>
                  <a:lnTo>
                    <a:pt x="226263" y="17500"/>
                  </a:lnTo>
                  <a:lnTo>
                    <a:pt x="205701" y="17500"/>
                  </a:lnTo>
                  <a:lnTo>
                    <a:pt x="205701" y="11023"/>
                  </a:lnTo>
                  <a:lnTo>
                    <a:pt x="226263" y="11023"/>
                  </a:lnTo>
                  <a:lnTo>
                    <a:pt x="226263" y="241"/>
                  </a:lnTo>
                  <a:lnTo>
                    <a:pt x="191350" y="241"/>
                  </a:lnTo>
                  <a:lnTo>
                    <a:pt x="191350" y="45427"/>
                  </a:lnTo>
                  <a:lnTo>
                    <a:pt x="226263" y="45427"/>
                  </a:lnTo>
                  <a:lnTo>
                    <a:pt x="226263" y="97980"/>
                  </a:lnTo>
                  <a:lnTo>
                    <a:pt x="225628" y="98742"/>
                  </a:lnTo>
                  <a:lnTo>
                    <a:pt x="209816" y="98742"/>
                  </a:lnTo>
                  <a:lnTo>
                    <a:pt x="211797" y="102552"/>
                  </a:lnTo>
                  <a:lnTo>
                    <a:pt x="213817" y="109410"/>
                  </a:lnTo>
                  <a:lnTo>
                    <a:pt x="214274" y="113207"/>
                  </a:lnTo>
                  <a:lnTo>
                    <a:pt x="214325" y="113601"/>
                  </a:lnTo>
                  <a:lnTo>
                    <a:pt x="223977" y="113601"/>
                  </a:lnTo>
                  <a:lnTo>
                    <a:pt x="230581" y="113207"/>
                  </a:lnTo>
                  <a:lnTo>
                    <a:pt x="235140" y="110667"/>
                  </a:lnTo>
                  <a:lnTo>
                    <a:pt x="239712" y="108267"/>
                  </a:lnTo>
                  <a:lnTo>
                    <a:pt x="241109" y="104076"/>
                  </a:lnTo>
                  <a:lnTo>
                    <a:pt x="241109" y="34531"/>
                  </a:lnTo>
                  <a:lnTo>
                    <a:pt x="241109" y="27419"/>
                  </a:lnTo>
                  <a:lnTo>
                    <a:pt x="241109" y="17500"/>
                  </a:lnTo>
                  <a:lnTo>
                    <a:pt x="241109" y="11023"/>
                  </a:lnTo>
                  <a:lnTo>
                    <a:pt x="241109" y="241"/>
                  </a:lnTo>
                  <a:close/>
                </a:path>
                <a:path w="490855" h="114934">
                  <a:moveTo>
                    <a:pt x="369125" y="26136"/>
                  </a:moveTo>
                  <a:lnTo>
                    <a:pt x="365696" y="26771"/>
                  </a:lnTo>
                  <a:lnTo>
                    <a:pt x="361886" y="27038"/>
                  </a:lnTo>
                  <a:lnTo>
                    <a:pt x="345770" y="27038"/>
                  </a:lnTo>
                  <a:lnTo>
                    <a:pt x="345770" y="8623"/>
                  </a:lnTo>
                  <a:lnTo>
                    <a:pt x="346659" y="1892"/>
                  </a:lnTo>
                  <a:lnTo>
                    <a:pt x="328510" y="1892"/>
                  </a:lnTo>
                  <a:lnTo>
                    <a:pt x="329272" y="8623"/>
                  </a:lnTo>
                  <a:lnTo>
                    <a:pt x="329272" y="27038"/>
                  </a:lnTo>
                  <a:lnTo>
                    <a:pt x="299186" y="27038"/>
                  </a:lnTo>
                  <a:lnTo>
                    <a:pt x="299186" y="9525"/>
                  </a:lnTo>
                  <a:lnTo>
                    <a:pt x="299948" y="3048"/>
                  </a:lnTo>
                  <a:lnTo>
                    <a:pt x="281927" y="3048"/>
                  </a:lnTo>
                  <a:lnTo>
                    <a:pt x="282689" y="10782"/>
                  </a:lnTo>
                  <a:lnTo>
                    <a:pt x="282689" y="27038"/>
                  </a:lnTo>
                  <a:lnTo>
                    <a:pt x="265544" y="27038"/>
                  </a:lnTo>
                  <a:lnTo>
                    <a:pt x="258191" y="25895"/>
                  </a:lnTo>
                  <a:lnTo>
                    <a:pt x="258191" y="43154"/>
                  </a:lnTo>
                  <a:lnTo>
                    <a:pt x="265544" y="42646"/>
                  </a:lnTo>
                  <a:lnTo>
                    <a:pt x="282689" y="42646"/>
                  </a:lnTo>
                  <a:lnTo>
                    <a:pt x="282689" y="65620"/>
                  </a:lnTo>
                  <a:lnTo>
                    <a:pt x="282308" y="70688"/>
                  </a:lnTo>
                  <a:lnTo>
                    <a:pt x="281927" y="73228"/>
                  </a:lnTo>
                  <a:lnTo>
                    <a:pt x="299694" y="73228"/>
                  </a:lnTo>
                  <a:lnTo>
                    <a:pt x="299186" y="65493"/>
                  </a:lnTo>
                  <a:lnTo>
                    <a:pt x="299186" y="42646"/>
                  </a:lnTo>
                  <a:lnTo>
                    <a:pt x="329272" y="42646"/>
                  </a:lnTo>
                  <a:lnTo>
                    <a:pt x="329272" y="47472"/>
                  </a:lnTo>
                  <a:lnTo>
                    <a:pt x="327202" y="67360"/>
                  </a:lnTo>
                  <a:lnTo>
                    <a:pt x="320802" y="81305"/>
                  </a:lnTo>
                  <a:lnTo>
                    <a:pt x="309829" y="90995"/>
                  </a:lnTo>
                  <a:lnTo>
                    <a:pt x="293979" y="98107"/>
                  </a:lnTo>
                  <a:lnTo>
                    <a:pt x="307568" y="110934"/>
                  </a:lnTo>
                  <a:lnTo>
                    <a:pt x="326428" y="99669"/>
                  </a:lnTo>
                  <a:lnTo>
                    <a:pt x="338137" y="85648"/>
                  </a:lnTo>
                  <a:lnTo>
                    <a:pt x="344093" y="68237"/>
                  </a:lnTo>
                  <a:lnTo>
                    <a:pt x="345770" y="46824"/>
                  </a:lnTo>
                  <a:lnTo>
                    <a:pt x="345770" y="42646"/>
                  </a:lnTo>
                  <a:lnTo>
                    <a:pt x="361886" y="42646"/>
                  </a:lnTo>
                  <a:lnTo>
                    <a:pt x="369125" y="43014"/>
                  </a:lnTo>
                  <a:lnTo>
                    <a:pt x="369125" y="26136"/>
                  </a:lnTo>
                  <a:close/>
                </a:path>
                <a:path w="490855" h="114934">
                  <a:moveTo>
                    <a:pt x="490664" y="13081"/>
                  </a:moveTo>
                  <a:lnTo>
                    <a:pt x="476948" y="0"/>
                  </a:lnTo>
                  <a:lnTo>
                    <a:pt x="469722" y="7899"/>
                  </a:lnTo>
                  <a:lnTo>
                    <a:pt x="460870" y="16129"/>
                  </a:lnTo>
                  <a:lnTo>
                    <a:pt x="416661" y="43256"/>
                  </a:lnTo>
                  <a:lnTo>
                    <a:pt x="385686" y="53568"/>
                  </a:lnTo>
                  <a:lnTo>
                    <a:pt x="393687" y="69557"/>
                  </a:lnTo>
                  <a:lnTo>
                    <a:pt x="405434" y="65735"/>
                  </a:lnTo>
                  <a:lnTo>
                    <a:pt x="417042" y="61264"/>
                  </a:lnTo>
                  <a:lnTo>
                    <a:pt x="428180" y="56375"/>
                  </a:lnTo>
                  <a:lnTo>
                    <a:pt x="438492" y="51282"/>
                  </a:lnTo>
                  <a:lnTo>
                    <a:pt x="438492" y="97485"/>
                  </a:lnTo>
                  <a:lnTo>
                    <a:pt x="438111" y="105486"/>
                  </a:lnTo>
                  <a:lnTo>
                    <a:pt x="437603" y="108521"/>
                  </a:lnTo>
                  <a:lnTo>
                    <a:pt x="457657" y="108521"/>
                  </a:lnTo>
                  <a:lnTo>
                    <a:pt x="456768" y="105346"/>
                  </a:lnTo>
                  <a:lnTo>
                    <a:pt x="456514" y="97485"/>
                  </a:lnTo>
                  <a:lnTo>
                    <a:pt x="456514" y="40627"/>
                  </a:lnTo>
                  <a:lnTo>
                    <a:pt x="465696" y="34226"/>
                  </a:lnTo>
                  <a:lnTo>
                    <a:pt x="474586" y="27368"/>
                  </a:lnTo>
                  <a:lnTo>
                    <a:pt x="482993" y="20256"/>
                  </a:lnTo>
                  <a:lnTo>
                    <a:pt x="490664" y="1308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3" name="object 6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162108" y="397715"/>
              <a:ext cx="116714" cy="118795"/>
            </a:xfrm>
            <a:prstGeom prst="rect">
              <a:avLst/>
            </a:prstGeom>
          </p:spPr>
        </p:pic>
      </p:grpSp>
      <p:grpSp>
        <p:nvGrpSpPr>
          <p:cNvPr id="64" name="object 64"/>
          <p:cNvGrpSpPr/>
          <p:nvPr/>
        </p:nvGrpSpPr>
        <p:grpSpPr>
          <a:xfrm>
            <a:off x="1907312" y="-1102434"/>
            <a:ext cx="801370" cy="97790"/>
            <a:chOff x="3419406" y="412041"/>
            <a:chExt cx="801370" cy="97790"/>
          </a:xfrm>
        </p:grpSpPr>
        <p:pic>
          <p:nvPicPr>
            <p:cNvPr id="65" name="object 65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419406" y="412041"/>
              <a:ext cx="207614" cy="97482"/>
            </a:xfrm>
            <a:prstGeom prst="rect">
              <a:avLst/>
            </a:prstGeom>
          </p:spPr>
        </p:pic>
        <p:pic>
          <p:nvPicPr>
            <p:cNvPr id="66" name="object 66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655231" y="417762"/>
              <a:ext cx="83515" cy="83515"/>
            </a:xfrm>
            <a:prstGeom prst="rect">
              <a:avLst/>
            </a:prstGeom>
          </p:spPr>
        </p:pic>
        <p:pic>
          <p:nvPicPr>
            <p:cNvPr id="67" name="object 67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764964" y="412041"/>
              <a:ext cx="332927" cy="97491"/>
            </a:xfrm>
            <a:prstGeom prst="rect">
              <a:avLst/>
            </a:prstGeom>
          </p:spPr>
        </p:pic>
        <p:pic>
          <p:nvPicPr>
            <p:cNvPr id="68" name="object 68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117243" y="434887"/>
              <a:ext cx="103073" cy="72872"/>
            </a:xfrm>
            <a:prstGeom prst="rect">
              <a:avLst/>
            </a:prstGeom>
          </p:spPr>
        </p:pic>
      </p:grpSp>
      <p:grpSp>
        <p:nvGrpSpPr>
          <p:cNvPr id="69" name="object 69"/>
          <p:cNvGrpSpPr/>
          <p:nvPr/>
        </p:nvGrpSpPr>
        <p:grpSpPr>
          <a:xfrm>
            <a:off x="2977884" y="-1116760"/>
            <a:ext cx="752475" cy="121285"/>
            <a:chOff x="4489977" y="397715"/>
            <a:chExt cx="752475" cy="121285"/>
          </a:xfrm>
        </p:grpSpPr>
        <p:sp>
          <p:nvSpPr>
            <p:cNvPr id="70" name="object 70"/>
            <p:cNvSpPr/>
            <p:nvPr/>
          </p:nvSpPr>
          <p:spPr>
            <a:xfrm>
              <a:off x="4489977" y="402398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4613046" y="400506"/>
              <a:ext cx="491490" cy="118745"/>
            </a:xfrm>
            <a:custGeom>
              <a:avLst/>
              <a:gdLst/>
              <a:ahLst/>
              <a:cxnLst/>
              <a:rect l="l" t="t" r="r" b="b"/>
              <a:pathLst>
                <a:path w="491489" h="118745">
                  <a:moveTo>
                    <a:pt x="46964" y="4699"/>
                  </a:moveTo>
                  <a:lnTo>
                    <a:pt x="32245" y="0"/>
                  </a:lnTo>
                  <a:lnTo>
                    <a:pt x="26009" y="13919"/>
                  </a:lnTo>
                  <a:lnTo>
                    <a:pt x="18262" y="27101"/>
                  </a:lnTo>
                  <a:lnTo>
                    <a:pt x="9448" y="38938"/>
                  </a:lnTo>
                  <a:lnTo>
                    <a:pt x="0" y="48856"/>
                  </a:lnTo>
                  <a:lnTo>
                    <a:pt x="2794" y="52539"/>
                  </a:lnTo>
                  <a:lnTo>
                    <a:pt x="7239" y="60667"/>
                  </a:lnTo>
                  <a:lnTo>
                    <a:pt x="8750" y="64350"/>
                  </a:lnTo>
                  <a:lnTo>
                    <a:pt x="12179" y="60921"/>
                  </a:lnTo>
                  <a:lnTo>
                    <a:pt x="15608" y="57251"/>
                  </a:lnTo>
                  <a:lnTo>
                    <a:pt x="18910" y="53060"/>
                  </a:lnTo>
                  <a:lnTo>
                    <a:pt x="18910" y="118160"/>
                  </a:lnTo>
                  <a:lnTo>
                    <a:pt x="33883" y="118160"/>
                  </a:lnTo>
                  <a:lnTo>
                    <a:pt x="33883" y="53060"/>
                  </a:lnTo>
                  <a:lnTo>
                    <a:pt x="33883" y="31229"/>
                  </a:lnTo>
                  <a:lnTo>
                    <a:pt x="37566" y="24638"/>
                  </a:lnTo>
                  <a:lnTo>
                    <a:pt x="40995" y="18008"/>
                  </a:lnTo>
                  <a:lnTo>
                    <a:pt x="44132" y="11353"/>
                  </a:lnTo>
                  <a:lnTo>
                    <a:pt x="46964" y="4699"/>
                  </a:lnTo>
                  <a:close/>
                </a:path>
                <a:path w="491489" h="118745">
                  <a:moveTo>
                    <a:pt x="120459" y="38074"/>
                  </a:moveTo>
                  <a:lnTo>
                    <a:pt x="88341" y="38074"/>
                  </a:lnTo>
                  <a:lnTo>
                    <a:pt x="88341" y="2273"/>
                  </a:lnTo>
                  <a:lnTo>
                    <a:pt x="72859" y="2273"/>
                  </a:lnTo>
                  <a:lnTo>
                    <a:pt x="72859" y="38074"/>
                  </a:lnTo>
                  <a:lnTo>
                    <a:pt x="39217" y="38074"/>
                  </a:lnTo>
                  <a:lnTo>
                    <a:pt x="39217" y="52793"/>
                  </a:lnTo>
                  <a:lnTo>
                    <a:pt x="72859" y="52793"/>
                  </a:lnTo>
                  <a:lnTo>
                    <a:pt x="72859" y="99009"/>
                  </a:lnTo>
                  <a:lnTo>
                    <a:pt x="42392" y="99009"/>
                  </a:lnTo>
                  <a:lnTo>
                    <a:pt x="42392" y="113461"/>
                  </a:lnTo>
                  <a:lnTo>
                    <a:pt x="118300" y="113461"/>
                  </a:lnTo>
                  <a:lnTo>
                    <a:pt x="118300" y="99009"/>
                  </a:lnTo>
                  <a:lnTo>
                    <a:pt x="88341" y="99009"/>
                  </a:lnTo>
                  <a:lnTo>
                    <a:pt x="88341" y="52793"/>
                  </a:lnTo>
                  <a:lnTo>
                    <a:pt x="120459" y="52793"/>
                  </a:lnTo>
                  <a:lnTo>
                    <a:pt x="120459" y="38074"/>
                  </a:lnTo>
                  <a:close/>
                </a:path>
                <a:path w="491489" h="118745">
                  <a:moveTo>
                    <a:pt x="245808" y="96850"/>
                  </a:moveTo>
                  <a:lnTo>
                    <a:pt x="192112" y="96850"/>
                  </a:lnTo>
                  <a:lnTo>
                    <a:pt x="192112" y="52400"/>
                  </a:lnTo>
                  <a:lnTo>
                    <a:pt x="236918" y="52400"/>
                  </a:lnTo>
                  <a:lnTo>
                    <a:pt x="236918" y="37160"/>
                  </a:lnTo>
                  <a:lnTo>
                    <a:pt x="192112" y="37160"/>
                  </a:lnTo>
                  <a:lnTo>
                    <a:pt x="192112" y="1600"/>
                  </a:lnTo>
                  <a:lnTo>
                    <a:pt x="175869" y="1600"/>
                  </a:lnTo>
                  <a:lnTo>
                    <a:pt x="175869" y="37160"/>
                  </a:lnTo>
                  <a:lnTo>
                    <a:pt x="175869" y="52400"/>
                  </a:lnTo>
                  <a:lnTo>
                    <a:pt x="175869" y="96850"/>
                  </a:lnTo>
                  <a:lnTo>
                    <a:pt x="130429" y="96850"/>
                  </a:lnTo>
                  <a:lnTo>
                    <a:pt x="130429" y="112090"/>
                  </a:lnTo>
                  <a:lnTo>
                    <a:pt x="245808" y="112090"/>
                  </a:lnTo>
                  <a:lnTo>
                    <a:pt x="245808" y="96850"/>
                  </a:lnTo>
                  <a:close/>
                </a:path>
                <a:path w="491489" h="118745">
                  <a:moveTo>
                    <a:pt x="369887" y="30454"/>
                  </a:moveTo>
                  <a:lnTo>
                    <a:pt x="366458" y="31089"/>
                  </a:lnTo>
                  <a:lnTo>
                    <a:pt x="362648" y="31356"/>
                  </a:lnTo>
                  <a:lnTo>
                    <a:pt x="346532" y="31356"/>
                  </a:lnTo>
                  <a:lnTo>
                    <a:pt x="346532" y="12941"/>
                  </a:lnTo>
                  <a:lnTo>
                    <a:pt x="347421" y="6210"/>
                  </a:lnTo>
                  <a:lnTo>
                    <a:pt x="329260" y="6210"/>
                  </a:lnTo>
                  <a:lnTo>
                    <a:pt x="330034" y="12941"/>
                  </a:lnTo>
                  <a:lnTo>
                    <a:pt x="330034" y="31356"/>
                  </a:lnTo>
                  <a:lnTo>
                    <a:pt x="299948" y="31356"/>
                  </a:lnTo>
                  <a:lnTo>
                    <a:pt x="299948" y="13843"/>
                  </a:lnTo>
                  <a:lnTo>
                    <a:pt x="300697" y="7366"/>
                  </a:lnTo>
                  <a:lnTo>
                    <a:pt x="282689" y="7366"/>
                  </a:lnTo>
                  <a:lnTo>
                    <a:pt x="283451" y="15100"/>
                  </a:lnTo>
                  <a:lnTo>
                    <a:pt x="283451" y="31356"/>
                  </a:lnTo>
                  <a:lnTo>
                    <a:pt x="266306" y="31356"/>
                  </a:lnTo>
                  <a:lnTo>
                    <a:pt x="258953" y="30213"/>
                  </a:lnTo>
                  <a:lnTo>
                    <a:pt x="258953" y="47472"/>
                  </a:lnTo>
                  <a:lnTo>
                    <a:pt x="266306" y="46964"/>
                  </a:lnTo>
                  <a:lnTo>
                    <a:pt x="283451" y="46964"/>
                  </a:lnTo>
                  <a:lnTo>
                    <a:pt x="283451" y="69938"/>
                  </a:lnTo>
                  <a:lnTo>
                    <a:pt x="283070" y="75006"/>
                  </a:lnTo>
                  <a:lnTo>
                    <a:pt x="282689" y="77546"/>
                  </a:lnTo>
                  <a:lnTo>
                    <a:pt x="300456" y="77546"/>
                  </a:lnTo>
                  <a:lnTo>
                    <a:pt x="299948" y="69811"/>
                  </a:lnTo>
                  <a:lnTo>
                    <a:pt x="299948" y="46964"/>
                  </a:lnTo>
                  <a:lnTo>
                    <a:pt x="330034" y="46964"/>
                  </a:lnTo>
                  <a:lnTo>
                    <a:pt x="330034" y="51790"/>
                  </a:lnTo>
                  <a:lnTo>
                    <a:pt x="327964" y="71678"/>
                  </a:lnTo>
                  <a:lnTo>
                    <a:pt x="321576" y="85623"/>
                  </a:lnTo>
                  <a:lnTo>
                    <a:pt x="310591" y="95313"/>
                  </a:lnTo>
                  <a:lnTo>
                    <a:pt x="294741" y="102425"/>
                  </a:lnTo>
                  <a:lnTo>
                    <a:pt x="308330" y="115252"/>
                  </a:lnTo>
                  <a:lnTo>
                    <a:pt x="327202" y="103987"/>
                  </a:lnTo>
                  <a:lnTo>
                    <a:pt x="338899" y="89966"/>
                  </a:lnTo>
                  <a:lnTo>
                    <a:pt x="344855" y="72555"/>
                  </a:lnTo>
                  <a:lnTo>
                    <a:pt x="346532" y="51142"/>
                  </a:lnTo>
                  <a:lnTo>
                    <a:pt x="346532" y="46964"/>
                  </a:lnTo>
                  <a:lnTo>
                    <a:pt x="362648" y="46964"/>
                  </a:lnTo>
                  <a:lnTo>
                    <a:pt x="369887" y="47332"/>
                  </a:lnTo>
                  <a:lnTo>
                    <a:pt x="369887" y="30454"/>
                  </a:lnTo>
                  <a:close/>
                </a:path>
                <a:path w="491489" h="118745">
                  <a:moveTo>
                    <a:pt x="491413" y="17399"/>
                  </a:moveTo>
                  <a:lnTo>
                    <a:pt x="477710" y="4318"/>
                  </a:lnTo>
                  <a:lnTo>
                    <a:pt x="470484" y="12217"/>
                  </a:lnTo>
                  <a:lnTo>
                    <a:pt x="461632" y="20447"/>
                  </a:lnTo>
                  <a:lnTo>
                    <a:pt x="417423" y="47574"/>
                  </a:lnTo>
                  <a:lnTo>
                    <a:pt x="386448" y="57886"/>
                  </a:lnTo>
                  <a:lnTo>
                    <a:pt x="394449" y="73875"/>
                  </a:lnTo>
                  <a:lnTo>
                    <a:pt x="406196" y="70053"/>
                  </a:lnTo>
                  <a:lnTo>
                    <a:pt x="417804" y="65582"/>
                  </a:lnTo>
                  <a:lnTo>
                    <a:pt x="428942" y="60693"/>
                  </a:lnTo>
                  <a:lnTo>
                    <a:pt x="439254" y="55600"/>
                  </a:lnTo>
                  <a:lnTo>
                    <a:pt x="439254" y="101803"/>
                  </a:lnTo>
                  <a:lnTo>
                    <a:pt x="438873" y="109804"/>
                  </a:lnTo>
                  <a:lnTo>
                    <a:pt x="438365" y="112839"/>
                  </a:lnTo>
                  <a:lnTo>
                    <a:pt x="458419" y="112839"/>
                  </a:lnTo>
                  <a:lnTo>
                    <a:pt x="457530" y="109664"/>
                  </a:lnTo>
                  <a:lnTo>
                    <a:pt x="457276" y="101803"/>
                  </a:lnTo>
                  <a:lnTo>
                    <a:pt x="457276" y="44945"/>
                  </a:lnTo>
                  <a:lnTo>
                    <a:pt x="466458" y="38544"/>
                  </a:lnTo>
                  <a:lnTo>
                    <a:pt x="475348" y="31686"/>
                  </a:lnTo>
                  <a:lnTo>
                    <a:pt x="483755" y="24574"/>
                  </a:lnTo>
                  <a:lnTo>
                    <a:pt x="491413" y="17399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2" name="object 7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125740" y="397715"/>
              <a:ext cx="116714" cy="118795"/>
            </a:xfrm>
            <a:prstGeom prst="rect">
              <a:avLst/>
            </a:prstGeom>
          </p:spPr>
        </p:pic>
      </p:grpSp>
      <p:grpSp>
        <p:nvGrpSpPr>
          <p:cNvPr id="73" name="object 73"/>
          <p:cNvGrpSpPr/>
          <p:nvPr/>
        </p:nvGrpSpPr>
        <p:grpSpPr>
          <a:xfrm>
            <a:off x="3866507" y="-1102434"/>
            <a:ext cx="847090" cy="97790"/>
            <a:chOff x="5378601" y="412041"/>
            <a:chExt cx="847090" cy="97790"/>
          </a:xfrm>
        </p:grpSpPr>
        <p:pic>
          <p:nvPicPr>
            <p:cNvPr id="74" name="object 7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378601" y="412051"/>
              <a:ext cx="252813" cy="97485"/>
            </a:xfrm>
            <a:prstGeom prst="rect">
              <a:avLst/>
            </a:prstGeom>
          </p:spPr>
        </p:pic>
        <p:pic>
          <p:nvPicPr>
            <p:cNvPr id="75" name="object 7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660138" y="417762"/>
              <a:ext cx="83515" cy="83515"/>
            </a:xfrm>
            <a:prstGeom prst="rect">
              <a:avLst/>
            </a:prstGeom>
          </p:spPr>
        </p:pic>
        <p:pic>
          <p:nvPicPr>
            <p:cNvPr id="76" name="object 7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775714" y="412041"/>
              <a:ext cx="327084" cy="97482"/>
            </a:xfrm>
            <a:prstGeom prst="rect">
              <a:avLst/>
            </a:prstGeom>
          </p:spPr>
        </p:pic>
        <p:pic>
          <p:nvPicPr>
            <p:cNvPr id="77" name="object 77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122162" y="434887"/>
              <a:ext cx="103060" cy="72872"/>
            </a:xfrm>
            <a:prstGeom prst="rect">
              <a:avLst/>
            </a:prstGeom>
          </p:spPr>
        </p:pic>
      </p:grpSp>
      <p:grpSp>
        <p:nvGrpSpPr>
          <p:cNvPr id="78" name="object 78"/>
          <p:cNvGrpSpPr/>
          <p:nvPr/>
        </p:nvGrpSpPr>
        <p:grpSpPr>
          <a:xfrm>
            <a:off x="7144916" y="105524"/>
            <a:ext cx="110489" cy="3114040"/>
            <a:chOff x="8657009" y="1619999"/>
            <a:chExt cx="110489" cy="3114040"/>
          </a:xfrm>
        </p:grpSpPr>
        <p:sp>
          <p:nvSpPr>
            <p:cNvPr id="79" name="object 79"/>
            <p:cNvSpPr/>
            <p:nvPr/>
          </p:nvSpPr>
          <p:spPr>
            <a:xfrm>
              <a:off x="8712000" y="1632699"/>
              <a:ext cx="0" cy="3088640"/>
            </a:xfrm>
            <a:custGeom>
              <a:avLst/>
              <a:gdLst/>
              <a:ahLst/>
              <a:cxnLst/>
              <a:rect l="l" t="t" r="r" b="b"/>
              <a:pathLst>
                <a:path h="3088640">
                  <a:moveTo>
                    <a:pt x="0" y="0"/>
                  </a:moveTo>
                  <a:lnTo>
                    <a:pt x="0" y="3088601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8657006" y="1619998"/>
              <a:ext cx="110489" cy="3114040"/>
            </a:xfrm>
            <a:custGeom>
              <a:avLst/>
              <a:gdLst/>
              <a:ahLst/>
              <a:cxnLst/>
              <a:rect l="l" t="t" r="r" b="b"/>
              <a:pathLst>
                <a:path w="110490" h="3114040">
                  <a:moveTo>
                    <a:pt x="109982" y="3018752"/>
                  </a:moveTo>
                  <a:lnTo>
                    <a:pt x="0" y="3018752"/>
                  </a:lnTo>
                  <a:lnTo>
                    <a:pt x="54991" y="3114002"/>
                  </a:lnTo>
                  <a:lnTo>
                    <a:pt x="109982" y="3018752"/>
                  </a:lnTo>
                  <a:close/>
                </a:path>
                <a:path w="110490" h="3114040">
                  <a:moveTo>
                    <a:pt x="109982" y="95250"/>
                  </a:moveTo>
                  <a:lnTo>
                    <a:pt x="54991" y="0"/>
                  </a:lnTo>
                  <a:lnTo>
                    <a:pt x="0" y="95250"/>
                  </a:lnTo>
                  <a:lnTo>
                    <a:pt x="109982" y="9525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1" name="object 81"/>
          <p:cNvGrpSpPr/>
          <p:nvPr/>
        </p:nvGrpSpPr>
        <p:grpSpPr>
          <a:xfrm>
            <a:off x="7471432" y="1154539"/>
            <a:ext cx="190500" cy="991235"/>
            <a:chOff x="8983526" y="2669013"/>
            <a:chExt cx="190500" cy="991235"/>
          </a:xfrm>
        </p:grpSpPr>
        <p:pic>
          <p:nvPicPr>
            <p:cNvPr id="82" name="object 82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8983537" y="2669013"/>
              <a:ext cx="190284" cy="125996"/>
            </a:xfrm>
            <a:prstGeom prst="rect">
              <a:avLst/>
            </a:prstGeom>
          </p:spPr>
        </p:pic>
        <p:pic>
          <p:nvPicPr>
            <p:cNvPr id="83" name="object 83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8983533" y="2819109"/>
              <a:ext cx="190284" cy="126784"/>
            </a:xfrm>
            <a:prstGeom prst="rect">
              <a:avLst/>
            </a:prstGeom>
          </p:spPr>
        </p:pic>
        <p:sp>
          <p:nvSpPr>
            <p:cNvPr id="84" name="object 84"/>
            <p:cNvSpPr/>
            <p:nvPr/>
          </p:nvSpPr>
          <p:spPr>
            <a:xfrm>
              <a:off x="8983530" y="2974309"/>
              <a:ext cx="48895" cy="46990"/>
            </a:xfrm>
            <a:custGeom>
              <a:avLst/>
              <a:gdLst/>
              <a:ahLst/>
              <a:cxnLst/>
              <a:rect l="l" t="t" r="r" b="b"/>
              <a:pathLst>
                <a:path w="48895" h="46989">
                  <a:moveTo>
                    <a:pt x="24396" y="0"/>
                  </a:moveTo>
                  <a:lnTo>
                    <a:pt x="14798" y="1754"/>
                  </a:lnTo>
                  <a:lnTo>
                    <a:pt x="7054" y="6604"/>
                  </a:lnTo>
                  <a:lnTo>
                    <a:pt x="1883" y="13930"/>
                  </a:lnTo>
                  <a:lnTo>
                    <a:pt x="0" y="23113"/>
                  </a:lnTo>
                  <a:lnTo>
                    <a:pt x="1883" y="32446"/>
                  </a:lnTo>
                  <a:lnTo>
                    <a:pt x="7054" y="39852"/>
                  </a:lnTo>
                  <a:lnTo>
                    <a:pt x="14798" y="44734"/>
                  </a:lnTo>
                  <a:lnTo>
                    <a:pt x="24396" y="46494"/>
                  </a:lnTo>
                  <a:lnTo>
                    <a:pt x="34100" y="44734"/>
                  </a:lnTo>
                  <a:lnTo>
                    <a:pt x="41827" y="39852"/>
                  </a:lnTo>
                  <a:lnTo>
                    <a:pt x="46935" y="32446"/>
                  </a:lnTo>
                  <a:lnTo>
                    <a:pt x="48780" y="23113"/>
                  </a:lnTo>
                  <a:lnTo>
                    <a:pt x="46935" y="13930"/>
                  </a:lnTo>
                  <a:lnTo>
                    <a:pt x="41827" y="6604"/>
                  </a:lnTo>
                  <a:lnTo>
                    <a:pt x="34100" y="1754"/>
                  </a:lnTo>
                  <a:lnTo>
                    <a:pt x="24396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5" name="object 85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8983526" y="3045424"/>
              <a:ext cx="186740" cy="129311"/>
            </a:xfrm>
            <a:prstGeom prst="rect">
              <a:avLst/>
            </a:prstGeom>
          </p:spPr>
        </p:pic>
        <p:pic>
          <p:nvPicPr>
            <p:cNvPr id="86" name="object 86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8987094" y="3208497"/>
              <a:ext cx="145821" cy="206286"/>
            </a:xfrm>
            <a:prstGeom prst="rect">
              <a:avLst/>
            </a:prstGeom>
          </p:spPr>
        </p:pic>
        <p:pic>
          <p:nvPicPr>
            <p:cNvPr id="87" name="object 87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8987094" y="3453349"/>
              <a:ext cx="145821" cy="206286"/>
            </a:xfrm>
            <a:prstGeom prst="rect">
              <a:avLst/>
            </a:prstGeom>
          </p:spPr>
        </p:pic>
      </p:grpSp>
      <p:sp>
        <p:nvSpPr>
          <p:cNvPr id="88" name="object 88"/>
          <p:cNvSpPr/>
          <p:nvPr/>
        </p:nvSpPr>
        <p:spPr>
          <a:xfrm>
            <a:off x="7265308" y="2684158"/>
            <a:ext cx="121920" cy="499745"/>
          </a:xfrm>
          <a:custGeom>
            <a:avLst/>
            <a:gdLst/>
            <a:ahLst/>
            <a:cxnLst/>
            <a:rect l="l" t="t" r="r" b="b"/>
            <a:pathLst>
              <a:path w="121920" h="499745">
                <a:moveTo>
                  <a:pt x="32740" y="313270"/>
                </a:moveTo>
                <a:lnTo>
                  <a:pt x="18402" y="313270"/>
                </a:lnTo>
                <a:lnTo>
                  <a:pt x="18402" y="372046"/>
                </a:lnTo>
                <a:lnTo>
                  <a:pt x="32740" y="372046"/>
                </a:lnTo>
                <a:lnTo>
                  <a:pt x="32740" y="313270"/>
                </a:lnTo>
                <a:close/>
              </a:path>
              <a:path w="121920" h="499745">
                <a:moveTo>
                  <a:pt x="33756" y="104584"/>
                </a:moveTo>
                <a:lnTo>
                  <a:pt x="18135" y="104584"/>
                </a:lnTo>
                <a:lnTo>
                  <a:pt x="9766" y="104584"/>
                </a:lnTo>
                <a:lnTo>
                  <a:pt x="5054" y="104584"/>
                </a:lnTo>
                <a:lnTo>
                  <a:pt x="6591" y="108267"/>
                </a:lnTo>
                <a:lnTo>
                  <a:pt x="8255" y="113220"/>
                </a:lnTo>
                <a:lnTo>
                  <a:pt x="8648" y="114490"/>
                </a:lnTo>
                <a:lnTo>
                  <a:pt x="8978" y="117906"/>
                </a:lnTo>
                <a:lnTo>
                  <a:pt x="9017" y="118287"/>
                </a:lnTo>
                <a:lnTo>
                  <a:pt x="16129" y="118287"/>
                </a:lnTo>
                <a:lnTo>
                  <a:pt x="22021" y="117906"/>
                </a:lnTo>
                <a:lnTo>
                  <a:pt x="23749" y="117906"/>
                </a:lnTo>
                <a:lnTo>
                  <a:pt x="28295" y="115506"/>
                </a:lnTo>
                <a:lnTo>
                  <a:pt x="32486" y="113220"/>
                </a:lnTo>
                <a:lnTo>
                  <a:pt x="33756" y="109537"/>
                </a:lnTo>
                <a:lnTo>
                  <a:pt x="33756" y="104584"/>
                </a:lnTo>
                <a:close/>
              </a:path>
              <a:path w="121920" h="499745">
                <a:moveTo>
                  <a:pt x="44678" y="258826"/>
                </a:moveTo>
                <a:lnTo>
                  <a:pt x="30581" y="254127"/>
                </a:lnTo>
                <a:lnTo>
                  <a:pt x="24612" y="267500"/>
                </a:lnTo>
                <a:lnTo>
                  <a:pt x="17233" y="280174"/>
                </a:lnTo>
                <a:lnTo>
                  <a:pt x="8902" y="291566"/>
                </a:lnTo>
                <a:lnTo>
                  <a:pt x="0" y="301091"/>
                </a:lnTo>
                <a:lnTo>
                  <a:pt x="2527" y="304761"/>
                </a:lnTo>
                <a:lnTo>
                  <a:pt x="6604" y="313143"/>
                </a:lnTo>
                <a:lnTo>
                  <a:pt x="8001" y="316826"/>
                </a:lnTo>
                <a:lnTo>
                  <a:pt x="11544" y="313270"/>
                </a:lnTo>
                <a:lnTo>
                  <a:pt x="14922" y="309410"/>
                </a:lnTo>
                <a:lnTo>
                  <a:pt x="18402" y="304901"/>
                </a:lnTo>
                <a:lnTo>
                  <a:pt x="18402" y="313143"/>
                </a:lnTo>
                <a:lnTo>
                  <a:pt x="32740" y="313143"/>
                </a:lnTo>
                <a:lnTo>
                  <a:pt x="32740" y="304901"/>
                </a:lnTo>
                <a:lnTo>
                  <a:pt x="32740" y="283324"/>
                </a:lnTo>
                <a:lnTo>
                  <a:pt x="36068" y="277266"/>
                </a:lnTo>
                <a:lnTo>
                  <a:pt x="39192" y="271119"/>
                </a:lnTo>
                <a:lnTo>
                  <a:pt x="42062" y="264960"/>
                </a:lnTo>
                <a:lnTo>
                  <a:pt x="44678" y="258826"/>
                </a:lnTo>
                <a:close/>
              </a:path>
              <a:path w="121920" h="499745">
                <a:moveTo>
                  <a:pt x="48475" y="67005"/>
                </a:moveTo>
                <a:lnTo>
                  <a:pt x="47142" y="56603"/>
                </a:lnTo>
                <a:lnTo>
                  <a:pt x="46710" y="53174"/>
                </a:lnTo>
                <a:lnTo>
                  <a:pt x="38074" y="55460"/>
                </a:lnTo>
                <a:lnTo>
                  <a:pt x="33756" y="56476"/>
                </a:lnTo>
                <a:lnTo>
                  <a:pt x="33756" y="37693"/>
                </a:lnTo>
                <a:lnTo>
                  <a:pt x="46583" y="37693"/>
                </a:lnTo>
                <a:lnTo>
                  <a:pt x="46583" y="23736"/>
                </a:lnTo>
                <a:lnTo>
                  <a:pt x="33756" y="23736"/>
                </a:lnTo>
                <a:lnTo>
                  <a:pt x="33756" y="0"/>
                </a:lnTo>
                <a:lnTo>
                  <a:pt x="18910" y="0"/>
                </a:lnTo>
                <a:lnTo>
                  <a:pt x="18910" y="23736"/>
                </a:lnTo>
                <a:lnTo>
                  <a:pt x="3175" y="23736"/>
                </a:lnTo>
                <a:lnTo>
                  <a:pt x="3175" y="37693"/>
                </a:lnTo>
                <a:lnTo>
                  <a:pt x="18910" y="37693"/>
                </a:lnTo>
                <a:lnTo>
                  <a:pt x="18910" y="60159"/>
                </a:lnTo>
                <a:lnTo>
                  <a:pt x="12306" y="61810"/>
                </a:lnTo>
                <a:lnTo>
                  <a:pt x="6083" y="63207"/>
                </a:lnTo>
                <a:lnTo>
                  <a:pt x="1016" y="64223"/>
                </a:lnTo>
                <a:lnTo>
                  <a:pt x="4686" y="78689"/>
                </a:lnTo>
                <a:lnTo>
                  <a:pt x="18910" y="75006"/>
                </a:lnTo>
                <a:lnTo>
                  <a:pt x="18910" y="104063"/>
                </a:lnTo>
                <a:lnTo>
                  <a:pt x="18783" y="104063"/>
                </a:lnTo>
                <a:lnTo>
                  <a:pt x="18440" y="104330"/>
                </a:lnTo>
                <a:lnTo>
                  <a:pt x="33756" y="104330"/>
                </a:lnTo>
                <a:lnTo>
                  <a:pt x="33756" y="75006"/>
                </a:lnTo>
                <a:lnTo>
                  <a:pt x="33756" y="71081"/>
                </a:lnTo>
                <a:lnTo>
                  <a:pt x="38709" y="69811"/>
                </a:lnTo>
                <a:lnTo>
                  <a:pt x="48475" y="67005"/>
                </a:lnTo>
                <a:close/>
              </a:path>
              <a:path w="121920" h="499745">
                <a:moveTo>
                  <a:pt x="53695" y="313270"/>
                </a:moveTo>
                <a:lnTo>
                  <a:pt x="53682" y="313143"/>
                </a:lnTo>
                <a:lnTo>
                  <a:pt x="32740" y="313143"/>
                </a:lnTo>
                <a:lnTo>
                  <a:pt x="32740" y="313270"/>
                </a:lnTo>
                <a:lnTo>
                  <a:pt x="53695" y="313270"/>
                </a:lnTo>
                <a:close/>
              </a:path>
              <a:path w="121920" h="499745">
                <a:moveTo>
                  <a:pt x="68084" y="313143"/>
                </a:moveTo>
                <a:lnTo>
                  <a:pt x="67322" y="309410"/>
                </a:lnTo>
                <a:lnTo>
                  <a:pt x="64223" y="296773"/>
                </a:lnTo>
                <a:lnTo>
                  <a:pt x="50634" y="299186"/>
                </a:lnTo>
                <a:lnTo>
                  <a:pt x="53492" y="312064"/>
                </a:lnTo>
                <a:lnTo>
                  <a:pt x="53619" y="312813"/>
                </a:lnTo>
                <a:lnTo>
                  <a:pt x="53682" y="313143"/>
                </a:lnTo>
                <a:lnTo>
                  <a:pt x="68084" y="313143"/>
                </a:lnTo>
                <a:close/>
              </a:path>
              <a:path w="121920" h="499745">
                <a:moveTo>
                  <a:pt x="73240" y="345643"/>
                </a:moveTo>
                <a:lnTo>
                  <a:pt x="72059" y="335013"/>
                </a:lnTo>
                <a:lnTo>
                  <a:pt x="70015" y="322541"/>
                </a:lnTo>
                <a:lnTo>
                  <a:pt x="68110" y="313270"/>
                </a:lnTo>
                <a:lnTo>
                  <a:pt x="53695" y="313270"/>
                </a:lnTo>
                <a:lnTo>
                  <a:pt x="55829" y="325475"/>
                </a:lnTo>
                <a:lnTo>
                  <a:pt x="57480" y="338150"/>
                </a:lnTo>
                <a:lnTo>
                  <a:pt x="58254" y="348818"/>
                </a:lnTo>
                <a:lnTo>
                  <a:pt x="73240" y="345643"/>
                </a:lnTo>
                <a:close/>
              </a:path>
              <a:path w="121920" h="499745">
                <a:moveTo>
                  <a:pt x="90538" y="313143"/>
                </a:moveTo>
                <a:lnTo>
                  <a:pt x="68084" y="313143"/>
                </a:lnTo>
                <a:lnTo>
                  <a:pt x="68110" y="313270"/>
                </a:lnTo>
                <a:lnTo>
                  <a:pt x="90512" y="313270"/>
                </a:lnTo>
                <a:lnTo>
                  <a:pt x="90538" y="313143"/>
                </a:lnTo>
                <a:close/>
              </a:path>
              <a:path w="121920" h="499745">
                <a:moveTo>
                  <a:pt x="102044" y="183603"/>
                </a:moveTo>
                <a:lnTo>
                  <a:pt x="99669" y="165100"/>
                </a:lnTo>
                <a:lnTo>
                  <a:pt x="93154" y="151117"/>
                </a:lnTo>
                <a:lnTo>
                  <a:pt x="83413" y="142265"/>
                </a:lnTo>
                <a:lnTo>
                  <a:pt x="71323" y="139179"/>
                </a:lnTo>
                <a:lnTo>
                  <a:pt x="61455" y="140995"/>
                </a:lnTo>
                <a:lnTo>
                  <a:pt x="52908" y="145694"/>
                </a:lnTo>
                <a:lnTo>
                  <a:pt x="45859" y="152196"/>
                </a:lnTo>
                <a:lnTo>
                  <a:pt x="40487" y="159359"/>
                </a:lnTo>
                <a:lnTo>
                  <a:pt x="41351" y="153225"/>
                </a:lnTo>
                <a:lnTo>
                  <a:pt x="44132" y="139103"/>
                </a:lnTo>
                <a:lnTo>
                  <a:pt x="45554" y="133477"/>
                </a:lnTo>
                <a:lnTo>
                  <a:pt x="28422" y="132842"/>
                </a:lnTo>
                <a:lnTo>
                  <a:pt x="27914" y="141097"/>
                </a:lnTo>
                <a:lnTo>
                  <a:pt x="26047" y="155790"/>
                </a:lnTo>
                <a:lnTo>
                  <a:pt x="24917" y="166179"/>
                </a:lnTo>
                <a:lnTo>
                  <a:pt x="24142" y="176339"/>
                </a:lnTo>
                <a:lnTo>
                  <a:pt x="23850" y="185635"/>
                </a:lnTo>
                <a:lnTo>
                  <a:pt x="23850" y="194017"/>
                </a:lnTo>
                <a:lnTo>
                  <a:pt x="25387" y="206451"/>
                </a:lnTo>
                <a:lnTo>
                  <a:pt x="40741" y="205308"/>
                </a:lnTo>
                <a:lnTo>
                  <a:pt x="40106" y="199605"/>
                </a:lnTo>
                <a:lnTo>
                  <a:pt x="39979" y="195668"/>
                </a:lnTo>
                <a:lnTo>
                  <a:pt x="57810" y="157492"/>
                </a:lnTo>
                <a:lnTo>
                  <a:pt x="68275" y="153784"/>
                </a:lnTo>
                <a:lnTo>
                  <a:pt x="75311" y="155740"/>
                </a:lnTo>
                <a:lnTo>
                  <a:pt x="80632" y="161505"/>
                </a:lnTo>
                <a:lnTo>
                  <a:pt x="83997" y="170853"/>
                </a:lnTo>
                <a:lnTo>
                  <a:pt x="85166" y="183603"/>
                </a:lnTo>
                <a:lnTo>
                  <a:pt x="81699" y="202488"/>
                </a:lnTo>
                <a:lnTo>
                  <a:pt x="71996" y="215036"/>
                </a:lnTo>
                <a:lnTo>
                  <a:pt x="57111" y="222758"/>
                </a:lnTo>
                <a:lnTo>
                  <a:pt x="38074" y="227152"/>
                </a:lnTo>
                <a:lnTo>
                  <a:pt x="47459" y="241490"/>
                </a:lnTo>
                <a:lnTo>
                  <a:pt x="69913" y="234873"/>
                </a:lnTo>
                <a:lnTo>
                  <a:pt x="87134" y="223494"/>
                </a:lnTo>
                <a:lnTo>
                  <a:pt x="98158" y="206641"/>
                </a:lnTo>
                <a:lnTo>
                  <a:pt x="102044" y="183603"/>
                </a:lnTo>
                <a:close/>
              </a:path>
              <a:path w="121920" h="499745">
                <a:moveTo>
                  <a:pt x="109664" y="298678"/>
                </a:moveTo>
                <a:lnTo>
                  <a:pt x="93167" y="296011"/>
                </a:lnTo>
                <a:lnTo>
                  <a:pt x="91224" y="309410"/>
                </a:lnTo>
                <a:lnTo>
                  <a:pt x="91097" y="310261"/>
                </a:lnTo>
                <a:lnTo>
                  <a:pt x="90601" y="312813"/>
                </a:lnTo>
                <a:lnTo>
                  <a:pt x="90538" y="313143"/>
                </a:lnTo>
                <a:lnTo>
                  <a:pt x="106527" y="313143"/>
                </a:lnTo>
                <a:lnTo>
                  <a:pt x="109550" y="299186"/>
                </a:lnTo>
                <a:lnTo>
                  <a:pt x="109664" y="298678"/>
                </a:lnTo>
                <a:close/>
              </a:path>
              <a:path w="121920" h="499745">
                <a:moveTo>
                  <a:pt x="117030" y="418312"/>
                </a:moveTo>
                <a:lnTo>
                  <a:pt x="69430" y="418312"/>
                </a:lnTo>
                <a:lnTo>
                  <a:pt x="70065" y="413346"/>
                </a:lnTo>
                <a:lnTo>
                  <a:pt x="112204" y="413346"/>
                </a:lnTo>
                <a:lnTo>
                  <a:pt x="112204" y="403225"/>
                </a:lnTo>
                <a:lnTo>
                  <a:pt x="112204" y="395719"/>
                </a:lnTo>
                <a:lnTo>
                  <a:pt x="112204" y="385813"/>
                </a:lnTo>
                <a:lnTo>
                  <a:pt x="96977" y="385813"/>
                </a:lnTo>
                <a:lnTo>
                  <a:pt x="96977" y="395719"/>
                </a:lnTo>
                <a:lnTo>
                  <a:pt x="96977" y="403225"/>
                </a:lnTo>
                <a:lnTo>
                  <a:pt x="82257" y="403225"/>
                </a:lnTo>
                <a:lnTo>
                  <a:pt x="82257" y="395719"/>
                </a:lnTo>
                <a:lnTo>
                  <a:pt x="96977" y="395719"/>
                </a:lnTo>
                <a:lnTo>
                  <a:pt x="96977" y="385813"/>
                </a:lnTo>
                <a:lnTo>
                  <a:pt x="68414" y="385813"/>
                </a:lnTo>
                <a:lnTo>
                  <a:pt x="68414" y="395719"/>
                </a:lnTo>
                <a:lnTo>
                  <a:pt x="68414" y="403225"/>
                </a:lnTo>
                <a:lnTo>
                  <a:pt x="54076" y="403225"/>
                </a:lnTo>
                <a:lnTo>
                  <a:pt x="54076" y="395719"/>
                </a:lnTo>
                <a:lnTo>
                  <a:pt x="68414" y="395719"/>
                </a:lnTo>
                <a:lnTo>
                  <a:pt x="68414" y="385813"/>
                </a:lnTo>
                <a:lnTo>
                  <a:pt x="40360" y="385813"/>
                </a:lnTo>
                <a:lnTo>
                  <a:pt x="40360" y="395719"/>
                </a:lnTo>
                <a:lnTo>
                  <a:pt x="40360" y="403225"/>
                </a:lnTo>
                <a:lnTo>
                  <a:pt x="26276" y="403225"/>
                </a:lnTo>
                <a:lnTo>
                  <a:pt x="26276" y="395719"/>
                </a:lnTo>
                <a:lnTo>
                  <a:pt x="40360" y="395719"/>
                </a:lnTo>
                <a:lnTo>
                  <a:pt x="40360" y="385813"/>
                </a:lnTo>
                <a:lnTo>
                  <a:pt x="11811" y="385813"/>
                </a:lnTo>
                <a:lnTo>
                  <a:pt x="11811" y="413346"/>
                </a:lnTo>
                <a:lnTo>
                  <a:pt x="54952" y="413346"/>
                </a:lnTo>
                <a:lnTo>
                  <a:pt x="54584" y="418312"/>
                </a:lnTo>
                <a:lnTo>
                  <a:pt x="5969" y="418312"/>
                </a:lnTo>
                <a:lnTo>
                  <a:pt x="5969" y="429348"/>
                </a:lnTo>
                <a:lnTo>
                  <a:pt x="53187" y="429348"/>
                </a:lnTo>
                <a:lnTo>
                  <a:pt x="52679" y="432777"/>
                </a:lnTo>
                <a:lnTo>
                  <a:pt x="52425" y="434301"/>
                </a:lnTo>
                <a:lnTo>
                  <a:pt x="36423" y="434301"/>
                </a:lnTo>
                <a:lnTo>
                  <a:pt x="36423" y="478726"/>
                </a:lnTo>
                <a:lnTo>
                  <a:pt x="107886" y="478726"/>
                </a:lnTo>
                <a:lnTo>
                  <a:pt x="107886" y="470725"/>
                </a:lnTo>
                <a:lnTo>
                  <a:pt x="107886" y="466166"/>
                </a:lnTo>
                <a:lnTo>
                  <a:pt x="107886" y="434301"/>
                </a:lnTo>
                <a:lnTo>
                  <a:pt x="93294" y="434301"/>
                </a:lnTo>
                <a:lnTo>
                  <a:pt x="93294" y="470725"/>
                </a:lnTo>
                <a:lnTo>
                  <a:pt x="50520" y="470725"/>
                </a:lnTo>
                <a:lnTo>
                  <a:pt x="50520" y="466166"/>
                </a:lnTo>
                <a:lnTo>
                  <a:pt x="93294" y="466166"/>
                </a:lnTo>
                <a:lnTo>
                  <a:pt x="93294" y="458673"/>
                </a:lnTo>
                <a:lnTo>
                  <a:pt x="50520" y="458673"/>
                </a:lnTo>
                <a:lnTo>
                  <a:pt x="50520" y="454228"/>
                </a:lnTo>
                <a:lnTo>
                  <a:pt x="93294" y="454228"/>
                </a:lnTo>
                <a:lnTo>
                  <a:pt x="93294" y="446633"/>
                </a:lnTo>
                <a:lnTo>
                  <a:pt x="50520" y="446633"/>
                </a:lnTo>
                <a:lnTo>
                  <a:pt x="50520" y="442302"/>
                </a:lnTo>
                <a:lnTo>
                  <a:pt x="93294" y="442302"/>
                </a:lnTo>
                <a:lnTo>
                  <a:pt x="93294" y="434301"/>
                </a:lnTo>
                <a:lnTo>
                  <a:pt x="67030" y="434301"/>
                </a:lnTo>
                <a:lnTo>
                  <a:pt x="67906" y="429348"/>
                </a:lnTo>
                <a:lnTo>
                  <a:pt x="117030" y="429348"/>
                </a:lnTo>
                <a:lnTo>
                  <a:pt x="117030" y="418312"/>
                </a:lnTo>
                <a:close/>
              </a:path>
              <a:path w="121920" h="499745">
                <a:moveTo>
                  <a:pt x="118681" y="276720"/>
                </a:moveTo>
                <a:lnTo>
                  <a:pt x="86944" y="276720"/>
                </a:lnTo>
                <a:lnTo>
                  <a:pt x="86944" y="255524"/>
                </a:lnTo>
                <a:lnTo>
                  <a:pt x="71716" y="255524"/>
                </a:lnTo>
                <a:lnTo>
                  <a:pt x="71716" y="276720"/>
                </a:lnTo>
                <a:lnTo>
                  <a:pt x="41884" y="276720"/>
                </a:lnTo>
                <a:lnTo>
                  <a:pt x="41884" y="291058"/>
                </a:lnTo>
                <a:lnTo>
                  <a:pt x="118681" y="291058"/>
                </a:lnTo>
                <a:lnTo>
                  <a:pt x="118681" y="276720"/>
                </a:lnTo>
                <a:close/>
              </a:path>
              <a:path w="121920" h="499745">
                <a:moveTo>
                  <a:pt x="119697" y="483552"/>
                </a:moveTo>
                <a:lnTo>
                  <a:pt x="28054" y="483552"/>
                </a:lnTo>
                <a:lnTo>
                  <a:pt x="28054" y="436067"/>
                </a:lnTo>
                <a:lnTo>
                  <a:pt x="12687" y="436067"/>
                </a:lnTo>
                <a:lnTo>
                  <a:pt x="12687" y="499541"/>
                </a:lnTo>
                <a:lnTo>
                  <a:pt x="28054" y="499541"/>
                </a:lnTo>
                <a:lnTo>
                  <a:pt x="28054" y="494969"/>
                </a:lnTo>
                <a:lnTo>
                  <a:pt x="119697" y="494969"/>
                </a:lnTo>
                <a:lnTo>
                  <a:pt x="119697" y="483552"/>
                </a:lnTo>
                <a:close/>
              </a:path>
              <a:path w="121920" h="499745">
                <a:moveTo>
                  <a:pt x="120573" y="42265"/>
                </a:moveTo>
                <a:lnTo>
                  <a:pt x="69672" y="42265"/>
                </a:lnTo>
                <a:lnTo>
                  <a:pt x="69672" y="23736"/>
                </a:lnTo>
                <a:lnTo>
                  <a:pt x="82029" y="21590"/>
                </a:lnTo>
                <a:lnTo>
                  <a:pt x="94513" y="18986"/>
                </a:lnTo>
                <a:lnTo>
                  <a:pt x="106540" y="15925"/>
                </a:lnTo>
                <a:lnTo>
                  <a:pt x="117538" y="12433"/>
                </a:lnTo>
                <a:lnTo>
                  <a:pt x="116090" y="10909"/>
                </a:lnTo>
                <a:lnTo>
                  <a:pt x="106108" y="368"/>
                </a:lnTo>
                <a:lnTo>
                  <a:pt x="98145" y="3289"/>
                </a:lnTo>
                <a:lnTo>
                  <a:pt x="88849" y="6070"/>
                </a:lnTo>
                <a:lnTo>
                  <a:pt x="78689" y="8648"/>
                </a:lnTo>
                <a:lnTo>
                  <a:pt x="68160" y="10909"/>
                </a:lnTo>
                <a:lnTo>
                  <a:pt x="54698" y="9385"/>
                </a:lnTo>
                <a:lnTo>
                  <a:pt x="54635" y="53174"/>
                </a:lnTo>
                <a:lnTo>
                  <a:pt x="54521" y="56603"/>
                </a:lnTo>
                <a:lnTo>
                  <a:pt x="54406" y="60159"/>
                </a:lnTo>
                <a:lnTo>
                  <a:pt x="54356" y="61810"/>
                </a:lnTo>
                <a:lnTo>
                  <a:pt x="54254" y="65239"/>
                </a:lnTo>
                <a:lnTo>
                  <a:pt x="52158" y="80010"/>
                </a:lnTo>
                <a:lnTo>
                  <a:pt x="47307" y="94361"/>
                </a:lnTo>
                <a:lnTo>
                  <a:pt x="38582" y="107251"/>
                </a:lnTo>
                <a:lnTo>
                  <a:pt x="42265" y="109283"/>
                </a:lnTo>
                <a:lnTo>
                  <a:pt x="47726" y="114490"/>
                </a:lnTo>
                <a:lnTo>
                  <a:pt x="49758" y="117906"/>
                </a:lnTo>
                <a:lnTo>
                  <a:pt x="59651" y="104063"/>
                </a:lnTo>
                <a:lnTo>
                  <a:pt x="65620" y="88265"/>
                </a:lnTo>
                <a:lnTo>
                  <a:pt x="68630" y="71958"/>
                </a:lnTo>
                <a:lnTo>
                  <a:pt x="69672" y="56603"/>
                </a:lnTo>
                <a:lnTo>
                  <a:pt x="87833" y="56603"/>
                </a:lnTo>
                <a:lnTo>
                  <a:pt x="87833" y="118287"/>
                </a:lnTo>
                <a:lnTo>
                  <a:pt x="102819" y="118287"/>
                </a:lnTo>
                <a:lnTo>
                  <a:pt x="102819" y="56603"/>
                </a:lnTo>
                <a:lnTo>
                  <a:pt x="120573" y="56603"/>
                </a:lnTo>
                <a:lnTo>
                  <a:pt x="120573" y="42265"/>
                </a:lnTo>
                <a:close/>
              </a:path>
              <a:path w="121920" h="499745">
                <a:moveTo>
                  <a:pt x="121348" y="352869"/>
                </a:moveTo>
                <a:lnTo>
                  <a:pt x="95567" y="352869"/>
                </a:lnTo>
                <a:lnTo>
                  <a:pt x="99339" y="340728"/>
                </a:lnTo>
                <a:lnTo>
                  <a:pt x="103085" y="327101"/>
                </a:lnTo>
                <a:lnTo>
                  <a:pt x="106489" y="313270"/>
                </a:lnTo>
                <a:lnTo>
                  <a:pt x="90512" y="313270"/>
                </a:lnTo>
                <a:lnTo>
                  <a:pt x="88138" y="325475"/>
                </a:lnTo>
                <a:lnTo>
                  <a:pt x="84683" y="339979"/>
                </a:lnTo>
                <a:lnTo>
                  <a:pt x="80975" y="352869"/>
                </a:lnTo>
                <a:lnTo>
                  <a:pt x="39344" y="352869"/>
                </a:lnTo>
                <a:lnTo>
                  <a:pt x="39344" y="367093"/>
                </a:lnTo>
                <a:lnTo>
                  <a:pt x="121348" y="367093"/>
                </a:lnTo>
                <a:lnTo>
                  <a:pt x="121348" y="352869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9" name="object 89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7265939" y="3271981"/>
            <a:ext cx="121860" cy="466632"/>
          </a:xfrm>
          <a:prstGeom prst="rect">
            <a:avLst/>
          </a:prstGeom>
        </p:spPr>
      </p:pic>
      <p:grpSp>
        <p:nvGrpSpPr>
          <p:cNvPr id="90" name="object 90"/>
          <p:cNvGrpSpPr/>
          <p:nvPr/>
        </p:nvGrpSpPr>
        <p:grpSpPr>
          <a:xfrm>
            <a:off x="7144916" y="3219525"/>
            <a:ext cx="110489" cy="3114040"/>
            <a:chOff x="8657009" y="4734000"/>
            <a:chExt cx="110489" cy="3114040"/>
          </a:xfrm>
        </p:grpSpPr>
        <p:sp>
          <p:nvSpPr>
            <p:cNvPr id="91" name="object 91"/>
            <p:cNvSpPr/>
            <p:nvPr/>
          </p:nvSpPr>
          <p:spPr>
            <a:xfrm>
              <a:off x="8712000" y="4797500"/>
              <a:ext cx="0" cy="2987040"/>
            </a:xfrm>
            <a:custGeom>
              <a:avLst/>
              <a:gdLst/>
              <a:ahLst/>
              <a:cxnLst/>
              <a:rect l="l" t="t" r="r" b="b"/>
              <a:pathLst>
                <a:path h="2987040">
                  <a:moveTo>
                    <a:pt x="0" y="0"/>
                  </a:moveTo>
                  <a:lnTo>
                    <a:pt x="0" y="2987001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8657006" y="4734001"/>
              <a:ext cx="110489" cy="3114040"/>
            </a:xfrm>
            <a:custGeom>
              <a:avLst/>
              <a:gdLst/>
              <a:ahLst/>
              <a:cxnLst/>
              <a:rect l="l" t="t" r="r" b="b"/>
              <a:pathLst>
                <a:path w="110490" h="3114040">
                  <a:moveTo>
                    <a:pt x="109982" y="3018752"/>
                  </a:moveTo>
                  <a:lnTo>
                    <a:pt x="0" y="3018752"/>
                  </a:lnTo>
                  <a:lnTo>
                    <a:pt x="54991" y="3114002"/>
                  </a:lnTo>
                  <a:lnTo>
                    <a:pt x="109982" y="3018752"/>
                  </a:lnTo>
                  <a:close/>
                </a:path>
                <a:path w="110490" h="3114040">
                  <a:moveTo>
                    <a:pt x="109982" y="95250"/>
                  </a:moveTo>
                  <a:lnTo>
                    <a:pt x="54991" y="0"/>
                  </a:lnTo>
                  <a:lnTo>
                    <a:pt x="0" y="95250"/>
                  </a:lnTo>
                  <a:lnTo>
                    <a:pt x="109982" y="9525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3" name="object 93"/>
          <p:cNvGrpSpPr/>
          <p:nvPr/>
        </p:nvGrpSpPr>
        <p:grpSpPr>
          <a:xfrm>
            <a:off x="7471432" y="4268538"/>
            <a:ext cx="190500" cy="991235"/>
            <a:chOff x="8983526" y="5783012"/>
            <a:chExt cx="190500" cy="991235"/>
          </a:xfrm>
        </p:grpSpPr>
        <p:pic>
          <p:nvPicPr>
            <p:cNvPr id="94" name="object 94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8983537" y="5783012"/>
              <a:ext cx="190284" cy="125996"/>
            </a:xfrm>
            <a:prstGeom prst="rect">
              <a:avLst/>
            </a:prstGeom>
          </p:spPr>
        </p:pic>
        <p:pic>
          <p:nvPicPr>
            <p:cNvPr id="95" name="object 95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8983533" y="5933108"/>
              <a:ext cx="190284" cy="126784"/>
            </a:xfrm>
            <a:prstGeom prst="rect">
              <a:avLst/>
            </a:prstGeom>
          </p:spPr>
        </p:pic>
        <p:sp>
          <p:nvSpPr>
            <p:cNvPr id="96" name="object 96"/>
            <p:cNvSpPr/>
            <p:nvPr/>
          </p:nvSpPr>
          <p:spPr>
            <a:xfrm>
              <a:off x="8983530" y="6088309"/>
              <a:ext cx="48895" cy="46990"/>
            </a:xfrm>
            <a:custGeom>
              <a:avLst/>
              <a:gdLst/>
              <a:ahLst/>
              <a:cxnLst/>
              <a:rect l="l" t="t" r="r" b="b"/>
              <a:pathLst>
                <a:path w="48895" h="46989">
                  <a:moveTo>
                    <a:pt x="24396" y="0"/>
                  </a:moveTo>
                  <a:lnTo>
                    <a:pt x="14798" y="1754"/>
                  </a:lnTo>
                  <a:lnTo>
                    <a:pt x="7054" y="6604"/>
                  </a:lnTo>
                  <a:lnTo>
                    <a:pt x="1883" y="13930"/>
                  </a:lnTo>
                  <a:lnTo>
                    <a:pt x="0" y="23113"/>
                  </a:lnTo>
                  <a:lnTo>
                    <a:pt x="1883" y="32446"/>
                  </a:lnTo>
                  <a:lnTo>
                    <a:pt x="7054" y="39852"/>
                  </a:lnTo>
                  <a:lnTo>
                    <a:pt x="14798" y="44734"/>
                  </a:lnTo>
                  <a:lnTo>
                    <a:pt x="24396" y="46494"/>
                  </a:lnTo>
                  <a:lnTo>
                    <a:pt x="34100" y="44734"/>
                  </a:lnTo>
                  <a:lnTo>
                    <a:pt x="41827" y="39852"/>
                  </a:lnTo>
                  <a:lnTo>
                    <a:pt x="46935" y="32446"/>
                  </a:lnTo>
                  <a:lnTo>
                    <a:pt x="48780" y="23113"/>
                  </a:lnTo>
                  <a:lnTo>
                    <a:pt x="46935" y="13930"/>
                  </a:lnTo>
                  <a:lnTo>
                    <a:pt x="41827" y="6604"/>
                  </a:lnTo>
                  <a:lnTo>
                    <a:pt x="34100" y="1754"/>
                  </a:lnTo>
                  <a:lnTo>
                    <a:pt x="24396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7" name="object 97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8983526" y="6159424"/>
              <a:ext cx="186740" cy="129311"/>
            </a:xfrm>
            <a:prstGeom prst="rect">
              <a:avLst/>
            </a:prstGeom>
          </p:spPr>
        </p:pic>
        <p:pic>
          <p:nvPicPr>
            <p:cNvPr id="98" name="object 98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8987094" y="6322497"/>
              <a:ext cx="145821" cy="206286"/>
            </a:xfrm>
            <a:prstGeom prst="rect">
              <a:avLst/>
            </a:prstGeom>
          </p:spPr>
        </p:pic>
        <p:pic>
          <p:nvPicPr>
            <p:cNvPr id="99" name="object 99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8987094" y="6567344"/>
              <a:ext cx="145821" cy="206286"/>
            </a:xfrm>
            <a:prstGeom prst="rect">
              <a:avLst/>
            </a:prstGeom>
          </p:spPr>
        </p:pic>
      </p:grpSp>
      <p:sp>
        <p:nvSpPr>
          <p:cNvPr id="100" name="object 100"/>
          <p:cNvSpPr/>
          <p:nvPr/>
        </p:nvSpPr>
        <p:spPr>
          <a:xfrm>
            <a:off x="7265308" y="5798160"/>
            <a:ext cx="121920" cy="499745"/>
          </a:xfrm>
          <a:custGeom>
            <a:avLst/>
            <a:gdLst/>
            <a:ahLst/>
            <a:cxnLst/>
            <a:rect l="l" t="t" r="r" b="b"/>
            <a:pathLst>
              <a:path w="121920" h="499745">
                <a:moveTo>
                  <a:pt x="32740" y="313270"/>
                </a:moveTo>
                <a:lnTo>
                  <a:pt x="18402" y="313270"/>
                </a:lnTo>
                <a:lnTo>
                  <a:pt x="18402" y="372046"/>
                </a:lnTo>
                <a:lnTo>
                  <a:pt x="32740" y="372046"/>
                </a:lnTo>
                <a:lnTo>
                  <a:pt x="32740" y="313270"/>
                </a:lnTo>
                <a:close/>
              </a:path>
              <a:path w="121920" h="499745">
                <a:moveTo>
                  <a:pt x="33756" y="104584"/>
                </a:moveTo>
                <a:lnTo>
                  <a:pt x="18135" y="104584"/>
                </a:lnTo>
                <a:lnTo>
                  <a:pt x="9766" y="104584"/>
                </a:lnTo>
                <a:lnTo>
                  <a:pt x="5054" y="104584"/>
                </a:lnTo>
                <a:lnTo>
                  <a:pt x="6591" y="108267"/>
                </a:lnTo>
                <a:lnTo>
                  <a:pt x="8255" y="113220"/>
                </a:lnTo>
                <a:lnTo>
                  <a:pt x="8648" y="114490"/>
                </a:lnTo>
                <a:lnTo>
                  <a:pt x="8978" y="117906"/>
                </a:lnTo>
                <a:lnTo>
                  <a:pt x="9017" y="118287"/>
                </a:lnTo>
                <a:lnTo>
                  <a:pt x="16129" y="118287"/>
                </a:lnTo>
                <a:lnTo>
                  <a:pt x="22021" y="117906"/>
                </a:lnTo>
                <a:lnTo>
                  <a:pt x="23749" y="117906"/>
                </a:lnTo>
                <a:lnTo>
                  <a:pt x="28295" y="115506"/>
                </a:lnTo>
                <a:lnTo>
                  <a:pt x="32486" y="113220"/>
                </a:lnTo>
                <a:lnTo>
                  <a:pt x="33756" y="109537"/>
                </a:lnTo>
                <a:lnTo>
                  <a:pt x="33756" y="104584"/>
                </a:lnTo>
                <a:close/>
              </a:path>
              <a:path w="121920" h="499745">
                <a:moveTo>
                  <a:pt x="44678" y="258826"/>
                </a:moveTo>
                <a:lnTo>
                  <a:pt x="30581" y="254127"/>
                </a:lnTo>
                <a:lnTo>
                  <a:pt x="24612" y="267487"/>
                </a:lnTo>
                <a:lnTo>
                  <a:pt x="17233" y="280174"/>
                </a:lnTo>
                <a:lnTo>
                  <a:pt x="8902" y="291566"/>
                </a:lnTo>
                <a:lnTo>
                  <a:pt x="0" y="301091"/>
                </a:lnTo>
                <a:lnTo>
                  <a:pt x="2527" y="304761"/>
                </a:lnTo>
                <a:lnTo>
                  <a:pt x="6604" y="313143"/>
                </a:lnTo>
                <a:lnTo>
                  <a:pt x="8001" y="316826"/>
                </a:lnTo>
                <a:lnTo>
                  <a:pt x="11544" y="313270"/>
                </a:lnTo>
                <a:lnTo>
                  <a:pt x="14922" y="309397"/>
                </a:lnTo>
                <a:lnTo>
                  <a:pt x="18402" y="304901"/>
                </a:lnTo>
                <a:lnTo>
                  <a:pt x="18402" y="313143"/>
                </a:lnTo>
                <a:lnTo>
                  <a:pt x="32740" y="313143"/>
                </a:lnTo>
                <a:lnTo>
                  <a:pt x="32740" y="304901"/>
                </a:lnTo>
                <a:lnTo>
                  <a:pt x="32740" y="283324"/>
                </a:lnTo>
                <a:lnTo>
                  <a:pt x="36068" y="277253"/>
                </a:lnTo>
                <a:lnTo>
                  <a:pt x="39192" y="271119"/>
                </a:lnTo>
                <a:lnTo>
                  <a:pt x="42062" y="264947"/>
                </a:lnTo>
                <a:lnTo>
                  <a:pt x="44678" y="258826"/>
                </a:lnTo>
                <a:close/>
              </a:path>
              <a:path w="121920" h="499745">
                <a:moveTo>
                  <a:pt x="48475" y="67005"/>
                </a:moveTo>
                <a:lnTo>
                  <a:pt x="47142" y="56603"/>
                </a:lnTo>
                <a:lnTo>
                  <a:pt x="46710" y="53174"/>
                </a:lnTo>
                <a:lnTo>
                  <a:pt x="38074" y="55460"/>
                </a:lnTo>
                <a:lnTo>
                  <a:pt x="33756" y="56476"/>
                </a:lnTo>
                <a:lnTo>
                  <a:pt x="33756" y="37693"/>
                </a:lnTo>
                <a:lnTo>
                  <a:pt x="46583" y="37693"/>
                </a:lnTo>
                <a:lnTo>
                  <a:pt x="46583" y="23736"/>
                </a:lnTo>
                <a:lnTo>
                  <a:pt x="33756" y="23736"/>
                </a:lnTo>
                <a:lnTo>
                  <a:pt x="33756" y="0"/>
                </a:lnTo>
                <a:lnTo>
                  <a:pt x="18910" y="0"/>
                </a:lnTo>
                <a:lnTo>
                  <a:pt x="18910" y="23736"/>
                </a:lnTo>
                <a:lnTo>
                  <a:pt x="3175" y="23736"/>
                </a:lnTo>
                <a:lnTo>
                  <a:pt x="3175" y="37693"/>
                </a:lnTo>
                <a:lnTo>
                  <a:pt x="18910" y="37693"/>
                </a:lnTo>
                <a:lnTo>
                  <a:pt x="18910" y="60159"/>
                </a:lnTo>
                <a:lnTo>
                  <a:pt x="12306" y="61810"/>
                </a:lnTo>
                <a:lnTo>
                  <a:pt x="6083" y="63207"/>
                </a:lnTo>
                <a:lnTo>
                  <a:pt x="1016" y="64223"/>
                </a:lnTo>
                <a:lnTo>
                  <a:pt x="4686" y="78689"/>
                </a:lnTo>
                <a:lnTo>
                  <a:pt x="18910" y="75006"/>
                </a:lnTo>
                <a:lnTo>
                  <a:pt x="18910" y="104063"/>
                </a:lnTo>
                <a:lnTo>
                  <a:pt x="18783" y="104063"/>
                </a:lnTo>
                <a:lnTo>
                  <a:pt x="18440" y="104330"/>
                </a:lnTo>
                <a:lnTo>
                  <a:pt x="33756" y="104330"/>
                </a:lnTo>
                <a:lnTo>
                  <a:pt x="33756" y="75006"/>
                </a:lnTo>
                <a:lnTo>
                  <a:pt x="33756" y="71081"/>
                </a:lnTo>
                <a:lnTo>
                  <a:pt x="38709" y="69811"/>
                </a:lnTo>
                <a:lnTo>
                  <a:pt x="48475" y="67005"/>
                </a:lnTo>
                <a:close/>
              </a:path>
              <a:path w="121920" h="499745">
                <a:moveTo>
                  <a:pt x="53695" y="313270"/>
                </a:moveTo>
                <a:lnTo>
                  <a:pt x="53682" y="313143"/>
                </a:lnTo>
                <a:lnTo>
                  <a:pt x="32740" y="313143"/>
                </a:lnTo>
                <a:lnTo>
                  <a:pt x="32740" y="313270"/>
                </a:lnTo>
                <a:lnTo>
                  <a:pt x="53695" y="313270"/>
                </a:lnTo>
                <a:close/>
              </a:path>
              <a:path w="121920" h="499745">
                <a:moveTo>
                  <a:pt x="68084" y="313143"/>
                </a:moveTo>
                <a:lnTo>
                  <a:pt x="67322" y="309397"/>
                </a:lnTo>
                <a:lnTo>
                  <a:pt x="64223" y="296773"/>
                </a:lnTo>
                <a:lnTo>
                  <a:pt x="50634" y="299186"/>
                </a:lnTo>
                <a:lnTo>
                  <a:pt x="53492" y="312051"/>
                </a:lnTo>
                <a:lnTo>
                  <a:pt x="53619" y="312813"/>
                </a:lnTo>
                <a:lnTo>
                  <a:pt x="53682" y="313143"/>
                </a:lnTo>
                <a:lnTo>
                  <a:pt x="68084" y="313143"/>
                </a:lnTo>
                <a:close/>
              </a:path>
              <a:path w="121920" h="499745">
                <a:moveTo>
                  <a:pt x="73240" y="345643"/>
                </a:moveTo>
                <a:lnTo>
                  <a:pt x="72059" y="335000"/>
                </a:lnTo>
                <a:lnTo>
                  <a:pt x="70015" y="322541"/>
                </a:lnTo>
                <a:lnTo>
                  <a:pt x="68110" y="313270"/>
                </a:lnTo>
                <a:lnTo>
                  <a:pt x="53695" y="313270"/>
                </a:lnTo>
                <a:lnTo>
                  <a:pt x="55829" y="325462"/>
                </a:lnTo>
                <a:lnTo>
                  <a:pt x="57480" y="338150"/>
                </a:lnTo>
                <a:lnTo>
                  <a:pt x="58254" y="348818"/>
                </a:lnTo>
                <a:lnTo>
                  <a:pt x="73240" y="345643"/>
                </a:lnTo>
                <a:close/>
              </a:path>
              <a:path w="121920" h="499745">
                <a:moveTo>
                  <a:pt x="90538" y="313143"/>
                </a:moveTo>
                <a:lnTo>
                  <a:pt x="68084" y="313143"/>
                </a:lnTo>
                <a:lnTo>
                  <a:pt x="68110" y="313270"/>
                </a:lnTo>
                <a:lnTo>
                  <a:pt x="90512" y="313270"/>
                </a:lnTo>
                <a:lnTo>
                  <a:pt x="90538" y="313143"/>
                </a:lnTo>
                <a:close/>
              </a:path>
              <a:path w="121920" h="499745">
                <a:moveTo>
                  <a:pt x="102044" y="183603"/>
                </a:moveTo>
                <a:lnTo>
                  <a:pt x="99669" y="165100"/>
                </a:lnTo>
                <a:lnTo>
                  <a:pt x="93154" y="151104"/>
                </a:lnTo>
                <a:lnTo>
                  <a:pt x="83413" y="142265"/>
                </a:lnTo>
                <a:lnTo>
                  <a:pt x="71323" y="139179"/>
                </a:lnTo>
                <a:lnTo>
                  <a:pt x="61455" y="140995"/>
                </a:lnTo>
                <a:lnTo>
                  <a:pt x="52908" y="145694"/>
                </a:lnTo>
                <a:lnTo>
                  <a:pt x="45859" y="152184"/>
                </a:lnTo>
                <a:lnTo>
                  <a:pt x="40487" y="159359"/>
                </a:lnTo>
                <a:lnTo>
                  <a:pt x="41351" y="153225"/>
                </a:lnTo>
                <a:lnTo>
                  <a:pt x="44132" y="139103"/>
                </a:lnTo>
                <a:lnTo>
                  <a:pt x="45554" y="133477"/>
                </a:lnTo>
                <a:lnTo>
                  <a:pt x="28422" y="132842"/>
                </a:lnTo>
                <a:lnTo>
                  <a:pt x="27914" y="141097"/>
                </a:lnTo>
                <a:lnTo>
                  <a:pt x="26047" y="155790"/>
                </a:lnTo>
                <a:lnTo>
                  <a:pt x="24917" y="166179"/>
                </a:lnTo>
                <a:lnTo>
                  <a:pt x="24142" y="176339"/>
                </a:lnTo>
                <a:lnTo>
                  <a:pt x="23850" y="185635"/>
                </a:lnTo>
                <a:lnTo>
                  <a:pt x="23850" y="194017"/>
                </a:lnTo>
                <a:lnTo>
                  <a:pt x="25387" y="206451"/>
                </a:lnTo>
                <a:lnTo>
                  <a:pt x="40741" y="205308"/>
                </a:lnTo>
                <a:lnTo>
                  <a:pt x="40106" y="199605"/>
                </a:lnTo>
                <a:lnTo>
                  <a:pt x="39979" y="195668"/>
                </a:lnTo>
                <a:lnTo>
                  <a:pt x="57810" y="157480"/>
                </a:lnTo>
                <a:lnTo>
                  <a:pt x="68275" y="153784"/>
                </a:lnTo>
                <a:lnTo>
                  <a:pt x="75311" y="155740"/>
                </a:lnTo>
                <a:lnTo>
                  <a:pt x="80632" y="161505"/>
                </a:lnTo>
                <a:lnTo>
                  <a:pt x="83997" y="170853"/>
                </a:lnTo>
                <a:lnTo>
                  <a:pt x="85166" y="183603"/>
                </a:lnTo>
                <a:lnTo>
                  <a:pt x="81699" y="202488"/>
                </a:lnTo>
                <a:lnTo>
                  <a:pt x="71996" y="215036"/>
                </a:lnTo>
                <a:lnTo>
                  <a:pt x="57111" y="222758"/>
                </a:lnTo>
                <a:lnTo>
                  <a:pt x="38074" y="227152"/>
                </a:lnTo>
                <a:lnTo>
                  <a:pt x="47459" y="241490"/>
                </a:lnTo>
                <a:lnTo>
                  <a:pt x="69913" y="234873"/>
                </a:lnTo>
                <a:lnTo>
                  <a:pt x="87134" y="223494"/>
                </a:lnTo>
                <a:lnTo>
                  <a:pt x="98158" y="206641"/>
                </a:lnTo>
                <a:lnTo>
                  <a:pt x="102044" y="183603"/>
                </a:lnTo>
                <a:close/>
              </a:path>
              <a:path w="121920" h="499745">
                <a:moveTo>
                  <a:pt x="109664" y="298678"/>
                </a:moveTo>
                <a:lnTo>
                  <a:pt x="93167" y="296011"/>
                </a:lnTo>
                <a:lnTo>
                  <a:pt x="91224" y="309397"/>
                </a:lnTo>
                <a:lnTo>
                  <a:pt x="91097" y="310261"/>
                </a:lnTo>
                <a:lnTo>
                  <a:pt x="90601" y="312813"/>
                </a:lnTo>
                <a:lnTo>
                  <a:pt x="90538" y="313143"/>
                </a:lnTo>
                <a:lnTo>
                  <a:pt x="106527" y="313143"/>
                </a:lnTo>
                <a:lnTo>
                  <a:pt x="109550" y="299186"/>
                </a:lnTo>
                <a:lnTo>
                  <a:pt x="109664" y="298678"/>
                </a:lnTo>
                <a:close/>
              </a:path>
              <a:path w="121920" h="499745">
                <a:moveTo>
                  <a:pt x="117030" y="418312"/>
                </a:moveTo>
                <a:lnTo>
                  <a:pt x="69430" y="418312"/>
                </a:lnTo>
                <a:lnTo>
                  <a:pt x="70065" y="413346"/>
                </a:lnTo>
                <a:lnTo>
                  <a:pt x="112204" y="413346"/>
                </a:lnTo>
                <a:lnTo>
                  <a:pt x="112204" y="403199"/>
                </a:lnTo>
                <a:lnTo>
                  <a:pt x="112204" y="395706"/>
                </a:lnTo>
                <a:lnTo>
                  <a:pt x="112204" y="385813"/>
                </a:lnTo>
                <a:lnTo>
                  <a:pt x="96977" y="385813"/>
                </a:lnTo>
                <a:lnTo>
                  <a:pt x="96977" y="395706"/>
                </a:lnTo>
                <a:lnTo>
                  <a:pt x="96977" y="403199"/>
                </a:lnTo>
                <a:lnTo>
                  <a:pt x="82257" y="403199"/>
                </a:lnTo>
                <a:lnTo>
                  <a:pt x="82257" y="395706"/>
                </a:lnTo>
                <a:lnTo>
                  <a:pt x="96977" y="395706"/>
                </a:lnTo>
                <a:lnTo>
                  <a:pt x="96977" y="385813"/>
                </a:lnTo>
                <a:lnTo>
                  <a:pt x="68414" y="385813"/>
                </a:lnTo>
                <a:lnTo>
                  <a:pt x="68414" y="395706"/>
                </a:lnTo>
                <a:lnTo>
                  <a:pt x="68414" y="403199"/>
                </a:lnTo>
                <a:lnTo>
                  <a:pt x="54076" y="403199"/>
                </a:lnTo>
                <a:lnTo>
                  <a:pt x="54076" y="395706"/>
                </a:lnTo>
                <a:lnTo>
                  <a:pt x="68414" y="395706"/>
                </a:lnTo>
                <a:lnTo>
                  <a:pt x="68414" y="385813"/>
                </a:lnTo>
                <a:lnTo>
                  <a:pt x="40360" y="385813"/>
                </a:lnTo>
                <a:lnTo>
                  <a:pt x="40360" y="395706"/>
                </a:lnTo>
                <a:lnTo>
                  <a:pt x="40360" y="403199"/>
                </a:lnTo>
                <a:lnTo>
                  <a:pt x="26276" y="403199"/>
                </a:lnTo>
                <a:lnTo>
                  <a:pt x="26276" y="395706"/>
                </a:lnTo>
                <a:lnTo>
                  <a:pt x="40360" y="395706"/>
                </a:lnTo>
                <a:lnTo>
                  <a:pt x="40360" y="385813"/>
                </a:lnTo>
                <a:lnTo>
                  <a:pt x="11811" y="385813"/>
                </a:lnTo>
                <a:lnTo>
                  <a:pt x="11811" y="413346"/>
                </a:lnTo>
                <a:lnTo>
                  <a:pt x="54952" y="413346"/>
                </a:lnTo>
                <a:lnTo>
                  <a:pt x="54584" y="418312"/>
                </a:lnTo>
                <a:lnTo>
                  <a:pt x="5969" y="418312"/>
                </a:lnTo>
                <a:lnTo>
                  <a:pt x="5969" y="429348"/>
                </a:lnTo>
                <a:lnTo>
                  <a:pt x="53187" y="429348"/>
                </a:lnTo>
                <a:lnTo>
                  <a:pt x="52679" y="432765"/>
                </a:lnTo>
                <a:lnTo>
                  <a:pt x="52425" y="434301"/>
                </a:lnTo>
                <a:lnTo>
                  <a:pt x="36423" y="434301"/>
                </a:lnTo>
                <a:lnTo>
                  <a:pt x="36423" y="478726"/>
                </a:lnTo>
                <a:lnTo>
                  <a:pt x="107886" y="478726"/>
                </a:lnTo>
                <a:lnTo>
                  <a:pt x="107886" y="470712"/>
                </a:lnTo>
                <a:lnTo>
                  <a:pt x="107886" y="466153"/>
                </a:lnTo>
                <a:lnTo>
                  <a:pt x="107886" y="434301"/>
                </a:lnTo>
                <a:lnTo>
                  <a:pt x="93294" y="434301"/>
                </a:lnTo>
                <a:lnTo>
                  <a:pt x="93294" y="470712"/>
                </a:lnTo>
                <a:lnTo>
                  <a:pt x="50520" y="470712"/>
                </a:lnTo>
                <a:lnTo>
                  <a:pt x="50520" y="466153"/>
                </a:lnTo>
                <a:lnTo>
                  <a:pt x="93294" y="466153"/>
                </a:lnTo>
                <a:lnTo>
                  <a:pt x="93294" y="458685"/>
                </a:lnTo>
                <a:lnTo>
                  <a:pt x="50520" y="458685"/>
                </a:lnTo>
                <a:lnTo>
                  <a:pt x="50520" y="454228"/>
                </a:lnTo>
                <a:lnTo>
                  <a:pt x="93294" y="454228"/>
                </a:lnTo>
                <a:lnTo>
                  <a:pt x="93294" y="446608"/>
                </a:lnTo>
                <a:lnTo>
                  <a:pt x="50520" y="446608"/>
                </a:lnTo>
                <a:lnTo>
                  <a:pt x="50520" y="442290"/>
                </a:lnTo>
                <a:lnTo>
                  <a:pt x="93294" y="442290"/>
                </a:lnTo>
                <a:lnTo>
                  <a:pt x="93294" y="434301"/>
                </a:lnTo>
                <a:lnTo>
                  <a:pt x="67030" y="434301"/>
                </a:lnTo>
                <a:lnTo>
                  <a:pt x="67906" y="429348"/>
                </a:lnTo>
                <a:lnTo>
                  <a:pt x="117030" y="429348"/>
                </a:lnTo>
                <a:lnTo>
                  <a:pt x="117030" y="418312"/>
                </a:lnTo>
                <a:close/>
              </a:path>
              <a:path w="121920" h="499745">
                <a:moveTo>
                  <a:pt x="118681" y="276720"/>
                </a:moveTo>
                <a:lnTo>
                  <a:pt x="86944" y="276720"/>
                </a:lnTo>
                <a:lnTo>
                  <a:pt x="86944" y="255524"/>
                </a:lnTo>
                <a:lnTo>
                  <a:pt x="71716" y="255524"/>
                </a:lnTo>
                <a:lnTo>
                  <a:pt x="71716" y="276720"/>
                </a:lnTo>
                <a:lnTo>
                  <a:pt x="41884" y="276720"/>
                </a:lnTo>
                <a:lnTo>
                  <a:pt x="41884" y="291058"/>
                </a:lnTo>
                <a:lnTo>
                  <a:pt x="118681" y="291058"/>
                </a:lnTo>
                <a:lnTo>
                  <a:pt x="118681" y="276720"/>
                </a:lnTo>
                <a:close/>
              </a:path>
              <a:path w="121920" h="499745">
                <a:moveTo>
                  <a:pt x="119697" y="483539"/>
                </a:moveTo>
                <a:lnTo>
                  <a:pt x="28054" y="483539"/>
                </a:lnTo>
                <a:lnTo>
                  <a:pt x="28054" y="436067"/>
                </a:lnTo>
                <a:lnTo>
                  <a:pt x="12687" y="436067"/>
                </a:lnTo>
                <a:lnTo>
                  <a:pt x="12687" y="499541"/>
                </a:lnTo>
                <a:lnTo>
                  <a:pt x="28054" y="499541"/>
                </a:lnTo>
                <a:lnTo>
                  <a:pt x="28054" y="494969"/>
                </a:lnTo>
                <a:lnTo>
                  <a:pt x="119697" y="494969"/>
                </a:lnTo>
                <a:lnTo>
                  <a:pt x="119697" y="483539"/>
                </a:lnTo>
                <a:close/>
              </a:path>
              <a:path w="121920" h="499745">
                <a:moveTo>
                  <a:pt x="120573" y="42265"/>
                </a:moveTo>
                <a:lnTo>
                  <a:pt x="69672" y="42265"/>
                </a:lnTo>
                <a:lnTo>
                  <a:pt x="69672" y="23736"/>
                </a:lnTo>
                <a:lnTo>
                  <a:pt x="82029" y="21590"/>
                </a:lnTo>
                <a:lnTo>
                  <a:pt x="94513" y="18986"/>
                </a:lnTo>
                <a:lnTo>
                  <a:pt x="106540" y="15925"/>
                </a:lnTo>
                <a:lnTo>
                  <a:pt x="117538" y="12433"/>
                </a:lnTo>
                <a:lnTo>
                  <a:pt x="116090" y="10909"/>
                </a:lnTo>
                <a:lnTo>
                  <a:pt x="106108" y="368"/>
                </a:lnTo>
                <a:lnTo>
                  <a:pt x="98145" y="3289"/>
                </a:lnTo>
                <a:lnTo>
                  <a:pt x="88849" y="6070"/>
                </a:lnTo>
                <a:lnTo>
                  <a:pt x="78689" y="8636"/>
                </a:lnTo>
                <a:lnTo>
                  <a:pt x="68160" y="10909"/>
                </a:lnTo>
                <a:lnTo>
                  <a:pt x="54698" y="9385"/>
                </a:lnTo>
                <a:lnTo>
                  <a:pt x="54635" y="53174"/>
                </a:lnTo>
                <a:lnTo>
                  <a:pt x="54521" y="56603"/>
                </a:lnTo>
                <a:lnTo>
                  <a:pt x="54406" y="60159"/>
                </a:lnTo>
                <a:lnTo>
                  <a:pt x="54356" y="61810"/>
                </a:lnTo>
                <a:lnTo>
                  <a:pt x="54254" y="65239"/>
                </a:lnTo>
                <a:lnTo>
                  <a:pt x="52158" y="80010"/>
                </a:lnTo>
                <a:lnTo>
                  <a:pt x="47307" y="94361"/>
                </a:lnTo>
                <a:lnTo>
                  <a:pt x="38582" y="107251"/>
                </a:lnTo>
                <a:lnTo>
                  <a:pt x="42265" y="109283"/>
                </a:lnTo>
                <a:lnTo>
                  <a:pt x="47726" y="114490"/>
                </a:lnTo>
                <a:lnTo>
                  <a:pt x="49758" y="117906"/>
                </a:lnTo>
                <a:lnTo>
                  <a:pt x="59651" y="104063"/>
                </a:lnTo>
                <a:lnTo>
                  <a:pt x="65620" y="88252"/>
                </a:lnTo>
                <a:lnTo>
                  <a:pt x="68630" y="71945"/>
                </a:lnTo>
                <a:lnTo>
                  <a:pt x="69672" y="56603"/>
                </a:lnTo>
                <a:lnTo>
                  <a:pt x="87833" y="56603"/>
                </a:lnTo>
                <a:lnTo>
                  <a:pt x="87833" y="118287"/>
                </a:lnTo>
                <a:lnTo>
                  <a:pt x="102819" y="118287"/>
                </a:lnTo>
                <a:lnTo>
                  <a:pt x="102819" y="56603"/>
                </a:lnTo>
                <a:lnTo>
                  <a:pt x="120573" y="56603"/>
                </a:lnTo>
                <a:lnTo>
                  <a:pt x="120573" y="42265"/>
                </a:lnTo>
                <a:close/>
              </a:path>
              <a:path w="121920" h="499745">
                <a:moveTo>
                  <a:pt x="121348" y="352869"/>
                </a:moveTo>
                <a:lnTo>
                  <a:pt x="95567" y="352869"/>
                </a:lnTo>
                <a:lnTo>
                  <a:pt x="99339" y="340715"/>
                </a:lnTo>
                <a:lnTo>
                  <a:pt x="103085" y="327101"/>
                </a:lnTo>
                <a:lnTo>
                  <a:pt x="106489" y="313270"/>
                </a:lnTo>
                <a:lnTo>
                  <a:pt x="90512" y="313270"/>
                </a:lnTo>
                <a:lnTo>
                  <a:pt x="88138" y="325462"/>
                </a:lnTo>
                <a:lnTo>
                  <a:pt x="84683" y="339966"/>
                </a:lnTo>
                <a:lnTo>
                  <a:pt x="80975" y="352869"/>
                </a:lnTo>
                <a:lnTo>
                  <a:pt x="39344" y="352869"/>
                </a:lnTo>
                <a:lnTo>
                  <a:pt x="39344" y="367093"/>
                </a:lnTo>
                <a:lnTo>
                  <a:pt x="121348" y="367093"/>
                </a:lnTo>
                <a:lnTo>
                  <a:pt x="121348" y="352869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1" name="object 101"/>
          <p:cNvPicPr/>
          <p:nvPr/>
        </p:nvPicPr>
        <p:blipFill>
          <a:blip r:embed="rId34" cstate="print"/>
          <a:stretch>
            <a:fillRect/>
          </a:stretch>
        </p:blipFill>
        <p:spPr>
          <a:xfrm>
            <a:off x="7265939" y="6385980"/>
            <a:ext cx="121860" cy="466632"/>
          </a:xfrm>
          <a:prstGeom prst="rect">
            <a:avLst/>
          </a:prstGeom>
        </p:spPr>
      </p:pic>
      <p:grpSp>
        <p:nvGrpSpPr>
          <p:cNvPr id="102" name="object 102"/>
          <p:cNvGrpSpPr/>
          <p:nvPr/>
        </p:nvGrpSpPr>
        <p:grpSpPr>
          <a:xfrm>
            <a:off x="7144916" y="6333525"/>
            <a:ext cx="110489" cy="3024505"/>
            <a:chOff x="8657009" y="7847999"/>
            <a:chExt cx="110489" cy="3024505"/>
          </a:xfrm>
        </p:grpSpPr>
        <p:sp>
          <p:nvSpPr>
            <p:cNvPr id="103" name="object 103"/>
            <p:cNvSpPr/>
            <p:nvPr/>
          </p:nvSpPr>
          <p:spPr>
            <a:xfrm>
              <a:off x="8712000" y="7911499"/>
              <a:ext cx="0" cy="2897505"/>
            </a:xfrm>
            <a:custGeom>
              <a:avLst/>
              <a:gdLst/>
              <a:ahLst/>
              <a:cxnLst/>
              <a:rect l="l" t="t" r="r" b="b"/>
              <a:pathLst>
                <a:path h="2897504">
                  <a:moveTo>
                    <a:pt x="0" y="0"/>
                  </a:moveTo>
                  <a:lnTo>
                    <a:pt x="0" y="2896997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8657006" y="7848002"/>
              <a:ext cx="110489" cy="3024505"/>
            </a:xfrm>
            <a:custGeom>
              <a:avLst/>
              <a:gdLst/>
              <a:ahLst/>
              <a:cxnLst/>
              <a:rect l="l" t="t" r="r" b="b"/>
              <a:pathLst>
                <a:path w="110490" h="3024504">
                  <a:moveTo>
                    <a:pt x="109982" y="2928747"/>
                  </a:moveTo>
                  <a:lnTo>
                    <a:pt x="0" y="2928747"/>
                  </a:lnTo>
                  <a:lnTo>
                    <a:pt x="54991" y="3023997"/>
                  </a:lnTo>
                  <a:lnTo>
                    <a:pt x="109982" y="2928747"/>
                  </a:lnTo>
                  <a:close/>
                </a:path>
                <a:path w="110490" h="3024504">
                  <a:moveTo>
                    <a:pt x="109982" y="95250"/>
                  </a:moveTo>
                  <a:lnTo>
                    <a:pt x="54991" y="0"/>
                  </a:lnTo>
                  <a:lnTo>
                    <a:pt x="0" y="95250"/>
                  </a:lnTo>
                  <a:lnTo>
                    <a:pt x="109982" y="9525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5" name="object 105"/>
          <p:cNvGrpSpPr/>
          <p:nvPr/>
        </p:nvGrpSpPr>
        <p:grpSpPr>
          <a:xfrm>
            <a:off x="7471442" y="7453621"/>
            <a:ext cx="190500" cy="758825"/>
            <a:chOff x="8983536" y="8968095"/>
            <a:chExt cx="190500" cy="758825"/>
          </a:xfrm>
        </p:grpSpPr>
        <p:pic>
          <p:nvPicPr>
            <p:cNvPr id="106" name="object 106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8983536" y="8968095"/>
              <a:ext cx="190284" cy="280170"/>
            </a:xfrm>
            <a:prstGeom prst="rect">
              <a:avLst/>
            </a:prstGeom>
          </p:spPr>
        </p:pic>
        <p:pic>
          <p:nvPicPr>
            <p:cNvPr id="107" name="object 107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8987094" y="9275432"/>
              <a:ext cx="145821" cy="206286"/>
            </a:xfrm>
            <a:prstGeom prst="rect">
              <a:avLst/>
            </a:prstGeom>
          </p:spPr>
        </p:pic>
        <p:pic>
          <p:nvPicPr>
            <p:cNvPr id="108" name="object 108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8987094" y="9520279"/>
              <a:ext cx="145821" cy="206286"/>
            </a:xfrm>
            <a:prstGeom prst="rect">
              <a:avLst/>
            </a:prstGeom>
          </p:spPr>
        </p:pic>
      </p:grpSp>
      <p:pic>
        <p:nvPicPr>
          <p:cNvPr id="109" name="object 109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-972090" y="10077526"/>
            <a:ext cx="720001" cy="7200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flyer_B5_三巻折_縦_裏面_表紙天側</dc:title>
  <cp:revision>1</cp:revision>
  <dcterms:created xsi:type="dcterms:W3CDTF">2025-04-13T04:35:58Z</dcterms:created>
  <dcterms:modified xsi:type="dcterms:W3CDTF">2025-04-14T01:27:20Z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2025-04-13T00:00:00Z</vt:filetime>
  </property>
  <property fmtid="{D5CDD505-2E9C-101B-9397-08002B2CF9AE}" pid="3" name="Creator">
    <vt:lpwstr>Adobe Illustrator 29.3 (Macintosh)</vt:lpwstr>
  </property>
  <property fmtid="{D5CDD505-2E9C-101B-9397-08002B2CF9AE}" pid="4" name="CreatorVersion">
    <vt:lpwstr>21.0.0</vt:lpwstr>
  </property>
  <property fmtid="{D5CDD505-2E9C-101B-9397-08002B2CF9AE}" pid="5" name="LastSaved">
    <vt:filetime>2025-04-13T00:00:00Z</vt:filetime>
  </property>
  <property fmtid="{D5CDD505-2E9C-101B-9397-08002B2CF9AE}" pid="6" name="Producer">
    <vt:lpwstr>Adobe PDF library 17.00</vt:lpwstr>
  </property>
</Properties>
</file>